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2904" y="10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978451" y="163016"/>
            <a:ext cx="4057571" cy="661964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796" y="163016"/>
            <a:ext cx="7782903" cy="66196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7264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0"/>
            <a:ext cx="129842" cy="5218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89983" y="459805"/>
            <a:ext cx="13983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7121623" y="2498130"/>
            <a:ext cx="6408" cy="40660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8"/>
            <a:ext cx="162711" cy="10807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994" y="1311579"/>
            <a:ext cx="14245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execute(“invite 1 to/1”)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113158" y="1847956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29" y="283364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9525" y="647699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32378" y="1121156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(“invite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6109091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6234231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422067" y="5072673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VersionedEventList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426864" y="5804257"/>
            <a:ext cx="130250" cy="2632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341278" y="283748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735286" y="3120076"/>
            <a:ext cx="0" cy="32552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648967" y="3507559"/>
            <a:ext cx="183730" cy="2210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596121" y="162421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i:Invite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75621" y="1363919"/>
            <a:ext cx="2302959" cy="18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6326564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506360" y="5416085"/>
            <a:ext cx="4574" cy="11416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186578" y="4898235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818751" y="5849309"/>
            <a:ext cx="16361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:Invite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224040" y="1619356"/>
            <a:ext cx="10785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parse(“1 to/1”)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91672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</p:cNvCxnSpPr>
          <p:nvPr/>
        </p:nvCxnSpPr>
        <p:spPr>
          <a:xfrm>
            <a:off x="5533902" y="2032200"/>
            <a:ext cx="0" cy="926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0" y="3339112"/>
            <a:ext cx="165651" cy="2996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3E1D8D-F4DB-4C9A-91AD-FBCD72DF1279}"/>
              </a:ext>
            </a:extLst>
          </p:cNvPr>
          <p:cNvSpPr/>
          <p:nvPr/>
        </p:nvSpPr>
        <p:spPr>
          <a:xfrm>
            <a:off x="7150203" y="5021292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3D66233-E61F-4981-9344-1CA16E716E4C}"/>
              </a:ext>
            </a:extLst>
          </p:cNvPr>
          <p:cNvCxnSpPr>
            <a:cxnSpLocks/>
          </p:cNvCxnSpPr>
          <p:nvPr/>
        </p:nvCxnSpPr>
        <p:spPr>
          <a:xfrm flipH="1">
            <a:off x="7212922" y="5198854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AF2EA8A-B78E-4891-91C8-11D738D03B15}"/>
              </a:ext>
            </a:extLst>
          </p:cNvPr>
          <p:cNvSpPr txBox="1"/>
          <p:nvPr/>
        </p:nvSpPr>
        <p:spPr>
          <a:xfrm>
            <a:off x="7169472" y="4791955"/>
            <a:ext cx="1474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updateList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C24B92-2290-44CB-9020-4D42B429F330}"/>
              </a:ext>
            </a:extLst>
          </p:cNvPr>
          <p:cNvSpPr txBox="1"/>
          <p:nvPr/>
        </p:nvSpPr>
        <p:spPr>
          <a:xfrm>
            <a:off x="7379821" y="5205957"/>
            <a:ext cx="940488" cy="159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updatedEvent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8631776" y="5742578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 flipV="1">
            <a:off x="7234818" y="5738256"/>
            <a:ext cx="1447218" cy="48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7180245" y="5492765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updateEvent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8880168" y="5614448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updateEvent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8786792" y="6067477"/>
            <a:ext cx="1668063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</p:cNvCxnSpPr>
          <p:nvPr/>
        </p:nvCxnSpPr>
        <p:spPr>
          <a:xfrm>
            <a:off x="7209406" y="6161770"/>
            <a:ext cx="1514235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C33435-7FE7-4E09-99CC-C62A2783814F}"/>
              </a:ext>
            </a:extLst>
          </p:cNvPr>
          <p:cNvSpPr txBox="1"/>
          <p:nvPr/>
        </p:nvSpPr>
        <p:spPr>
          <a:xfrm>
            <a:off x="6992421" y="643337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0C2ACD-E3FC-47F4-9C31-5A6BAA0E0806}"/>
              </a:ext>
            </a:extLst>
          </p:cNvPr>
          <p:cNvSpPr txBox="1"/>
          <p:nvPr/>
        </p:nvSpPr>
        <p:spPr>
          <a:xfrm>
            <a:off x="5400164" y="284149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7BEAB2-5B24-44F4-A312-E758D44B739C}"/>
              </a:ext>
            </a:extLst>
          </p:cNvPr>
          <p:cNvCxnSpPr>
            <a:cxnSpLocks/>
          </p:cNvCxnSpPr>
          <p:nvPr/>
        </p:nvCxnSpPr>
        <p:spPr>
          <a:xfrm>
            <a:off x="7207554" y="3505200"/>
            <a:ext cx="14630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81EC9D-8214-4598-A072-6666F44081C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225612" y="3723780"/>
            <a:ext cx="1515220" cy="478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E7DD3AA-B507-4898-ABBF-330734E16BC3}"/>
              </a:ext>
            </a:extLst>
          </p:cNvPr>
          <p:cNvSpPr/>
          <p:nvPr/>
        </p:nvSpPr>
        <p:spPr>
          <a:xfrm>
            <a:off x="8639317" y="4269572"/>
            <a:ext cx="193379" cy="2349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3C473E-0C41-47C6-A623-1CB3193DB7B1}"/>
              </a:ext>
            </a:extLst>
          </p:cNvPr>
          <p:cNvCxnSpPr>
            <a:cxnSpLocks/>
          </p:cNvCxnSpPr>
          <p:nvPr/>
        </p:nvCxnSpPr>
        <p:spPr>
          <a:xfrm>
            <a:off x="7197905" y="4267213"/>
            <a:ext cx="14630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74F2E3-E92F-48F0-A7BE-D4E903C28022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7216761" y="4504513"/>
            <a:ext cx="151924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0B1CD4-D13C-4FB1-A25F-FF64858B52EC}"/>
              </a:ext>
            </a:extLst>
          </p:cNvPr>
          <p:cNvSpPr txBox="1"/>
          <p:nvPr/>
        </p:nvSpPr>
        <p:spPr>
          <a:xfrm>
            <a:off x="7199503" y="3261311"/>
            <a:ext cx="15636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getFilteredPersonList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41E36E-8F7C-4FBF-88D2-986861CAFAF1}"/>
              </a:ext>
            </a:extLst>
          </p:cNvPr>
          <p:cNvSpPr txBox="1"/>
          <p:nvPr/>
        </p:nvSpPr>
        <p:spPr>
          <a:xfrm>
            <a:off x="7177160" y="4023323"/>
            <a:ext cx="15636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getFilteredEventList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9255A3-E6F9-46D3-8E89-035D890D58EF}"/>
              </a:ext>
            </a:extLst>
          </p:cNvPr>
          <p:cNvSpPr txBox="1"/>
          <p:nvPr/>
        </p:nvSpPr>
        <p:spPr>
          <a:xfrm>
            <a:off x="7179548" y="3746988"/>
            <a:ext cx="15636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lastShownPersonList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30EE2E-8489-4718-A822-611D25597EB4}"/>
              </a:ext>
            </a:extLst>
          </p:cNvPr>
          <p:cNvSpPr txBox="1"/>
          <p:nvPr/>
        </p:nvSpPr>
        <p:spPr>
          <a:xfrm>
            <a:off x="7161757" y="4508835"/>
            <a:ext cx="15636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lastShownEventList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61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Jie Liang Ang</cp:lastModifiedBy>
  <cp:revision>134</cp:revision>
  <dcterms:created xsi:type="dcterms:W3CDTF">2016-07-22T14:33:02Z</dcterms:created>
  <dcterms:modified xsi:type="dcterms:W3CDTF">2018-10-17T13:27:16Z</dcterms:modified>
</cp:coreProperties>
</file>