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634" y="8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023006" y="163016"/>
            <a:ext cx="3473794" cy="579061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5686" y="154294"/>
            <a:ext cx="8364760" cy="579061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27122" cy="47296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72110" y="1258310"/>
            <a:ext cx="135029" cy="4262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89983" y="459805"/>
            <a:ext cx="13983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ProManage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995643" y="2498130"/>
            <a:ext cx="0" cy="31391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914470"/>
            <a:ext cx="158483" cy="7621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994" y="1311579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execute(“invite 1 to/1”)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13158" y="1905774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  <a:endCxn id="65" idx="2"/>
          </p:cNvCxnSpPr>
          <p:nvPr/>
        </p:nvCxnSpPr>
        <p:spPr>
          <a:xfrm>
            <a:off x="5619512" y="2531801"/>
            <a:ext cx="13764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23182" y="5508280"/>
            <a:ext cx="1268619" cy="14767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16683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32378" y="1121156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(“invite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85784" y="5132821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7533" y="5265516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55925" y="3496846"/>
            <a:ext cx="189056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50307" y="4243012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228994" y="283748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623002" y="3120076"/>
            <a:ext cx="0" cy="25171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463733" y="162421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i:Invite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44377" y="3339854"/>
            <a:ext cx="52606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75621" y="1363919"/>
            <a:ext cx="2302959" cy="1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1674616" y="5380764"/>
            <a:ext cx="5315449" cy="147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419637" y="3844321"/>
            <a:ext cx="4574" cy="11416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706467" y="4266480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:Invite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224040" y="2007503"/>
            <a:ext cx="10785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parse(“1 to/1”)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 flipV="1">
            <a:off x="5615284" y="1990789"/>
            <a:ext cx="848449" cy="167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5533902" y="2032200"/>
            <a:ext cx="0" cy="926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6914163" y="3339112"/>
            <a:ext cx="151804" cy="20564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9519492" y="4159749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>
            <a:off x="7088910" y="3554125"/>
            <a:ext cx="24538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7237577" y="3936618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updateEvent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9799132" y="4048313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updateEvent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9674508" y="4484648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088910" y="4574184"/>
            <a:ext cx="25224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6866441" y="5520623"/>
            <a:ext cx="199526" cy="27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5400164" y="284149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435EC7-9351-4A4F-8F9F-F222E67A40AE}"/>
              </a:ext>
            </a:extLst>
          </p:cNvPr>
          <p:cNvSpPr/>
          <p:nvPr/>
        </p:nvSpPr>
        <p:spPr>
          <a:xfrm>
            <a:off x="5445305" y="1576106"/>
            <a:ext cx="162711" cy="1813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D66F8F-6B23-4AB8-8E3F-D54CA439AF61}"/>
              </a:ext>
            </a:extLst>
          </p:cNvPr>
          <p:cNvCxnSpPr>
            <a:cxnSpLocks/>
          </p:cNvCxnSpPr>
          <p:nvPr/>
        </p:nvCxnSpPr>
        <p:spPr>
          <a:xfrm>
            <a:off x="4129736" y="174956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6F44A8-8EE3-4832-8608-52AFD634DF42}"/>
              </a:ext>
            </a:extLst>
          </p:cNvPr>
          <p:cNvSpPr txBox="1"/>
          <p:nvPr/>
        </p:nvSpPr>
        <p:spPr>
          <a:xfrm>
            <a:off x="7173462" y="3290374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hasClash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3A25D7-4250-4C77-B9AB-2EDDBB4BA765}"/>
              </a:ext>
            </a:extLst>
          </p:cNvPr>
          <p:cNvSpPr/>
          <p:nvPr/>
        </p:nvSpPr>
        <p:spPr>
          <a:xfrm>
            <a:off x="9542783" y="3545768"/>
            <a:ext cx="160439" cy="2230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0DE7C1-A7AD-4CC3-B53F-4779264EC2B1}"/>
              </a:ext>
            </a:extLst>
          </p:cNvPr>
          <p:cNvCxnSpPr>
            <a:cxnSpLocks/>
          </p:cNvCxnSpPr>
          <p:nvPr/>
        </p:nvCxnSpPr>
        <p:spPr>
          <a:xfrm>
            <a:off x="7079813" y="3764975"/>
            <a:ext cx="243967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5FAFBB-D10D-40A0-97FE-D1D6938C358A}"/>
              </a:ext>
            </a:extLst>
          </p:cNvPr>
          <p:cNvCxnSpPr>
            <a:cxnSpLocks/>
          </p:cNvCxnSpPr>
          <p:nvPr/>
        </p:nvCxnSpPr>
        <p:spPr>
          <a:xfrm>
            <a:off x="7011904" y="4170028"/>
            <a:ext cx="250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9091005F-8BF0-48FD-B6C4-E24021A46857}"/>
              </a:ext>
            </a:extLst>
          </p:cNvPr>
          <p:cNvSpPr/>
          <p:nvPr/>
        </p:nvSpPr>
        <p:spPr>
          <a:xfrm>
            <a:off x="7254016" y="4679660"/>
            <a:ext cx="147616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0FDCDE3-5BDD-43F7-9B07-0C39798D01E9}"/>
              </a:ext>
            </a:extLst>
          </p:cNvPr>
          <p:cNvSpPr/>
          <p:nvPr/>
        </p:nvSpPr>
        <p:spPr>
          <a:xfrm>
            <a:off x="7898888" y="5132639"/>
            <a:ext cx="165651" cy="167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627D71A-237B-4DBA-B25B-FF633DE4C6A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7070716" y="4910429"/>
            <a:ext cx="1833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B43491-4607-4238-BC4B-8BF2D2DAF201}"/>
              </a:ext>
            </a:extLst>
          </p:cNvPr>
          <p:cNvCxnSpPr>
            <a:cxnSpLocks/>
          </p:cNvCxnSpPr>
          <p:nvPr/>
        </p:nvCxnSpPr>
        <p:spPr>
          <a:xfrm flipV="1">
            <a:off x="7079813" y="5294386"/>
            <a:ext cx="839999" cy="56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59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Jie Liang Ang</cp:lastModifiedBy>
  <cp:revision>138</cp:revision>
  <dcterms:created xsi:type="dcterms:W3CDTF">2016-07-22T14:33:02Z</dcterms:created>
  <dcterms:modified xsi:type="dcterms:W3CDTF">2018-11-07T12:01:53Z</dcterms:modified>
</cp:coreProperties>
</file>