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3354" y="13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0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978451" y="163016"/>
            <a:ext cx="4681933" cy="66196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796" y="163016"/>
            <a:ext cx="7782903" cy="66196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7264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29842" cy="52186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89983" y="459805"/>
            <a:ext cx="139833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ProManage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7220" y="927897"/>
            <a:ext cx="0" cy="21712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3190" cy="1473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7121623" y="2498130"/>
            <a:ext cx="6408" cy="40660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56801" y="1595828"/>
            <a:ext cx="162711" cy="10807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994" y="1311579"/>
            <a:ext cx="14245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execute(“list dep Admin”)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13158" y="1847956"/>
            <a:ext cx="137049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2538" y="3096829"/>
            <a:ext cx="158121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619512" y="2531801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60929" y="283364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9525" y="647699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49071" y="2071231"/>
            <a:ext cx="158483" cy="4605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32378" y="1121156"/>
            <a:ext cx="1899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(“list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69326" y="6109091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1308" y="6234231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35699" y="3074703"/>
            <a:ext cx="253218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r>
              <a:rPr lang="en-US" sz="1600" dirty="0">
                <a:solidFill>
                  <a:schemeClr val="bg1"/>
                </a:solidFill>
              </a:rPr>
              <a:t>&lt;Person&gt;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53035" y="3733800"/>
            <a:ext cx="326731" cy="762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663146" y="2600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020125" y="286351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422067" y="3178166"/>
            <a:ext cx="0" cy="32552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271401" y="3552295"/>
            <a:ext cx="326723" cy="11721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596121" y="162421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44377" y="3339853"/>
            <a:ext cx="5416481" cy="78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5621" y="1363919"/>
            <a:ext cx="2302959" cy="18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653998" y="6326564"/>
            <a:ext cx="5451872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703711" y="3434013"/>
            <a:ext cx="0" cy="29848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598124" y="3733800"/>
            <a:ext cx="194222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A418EB37-2D43-4FAB-B9A3-1630CB513618}"/>
              </a:ext>
            </a:extLst>
          </p:cNvPr>
          <p:cNvSpPr/>
          <p:nvPr/>
        </p:nvSpPr>
        <p:spPr>
          <a:xfrm>
            <a:off x="4782352" y="1157601"/>
            <a:ext cx="1616147" cy="4349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7BBA6B-3426-4DE8-8151-0CC574234F0F}"/>
              </a:ext>
            </a:extLst>
          </p:cNvPr>
          <p:cNvSpPr txBox="1"/>
          <p:nvPr/>
        </p:nvSpPr>
        <p:spPr>
          <a:xfrm>
            <a:off x="4224040" y="1619356"/>
            <a:ext cx="1078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parse(“dep Admin”)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B74C5-696C-40F4-8956-BB3AB81966A2}"/>
              </a:ext>
            </a:extLst>
          </p:cNvPr>
          <p:cNvCxnSpPr>
            <a:cxnSpLocks/>
          </p:cNvCxnSpPr>
          <p:nvPr/>
        </p:nvCxnSpPr>
        <p:spPr>
          <a:xfrm>
            <a:off x="4143009" y="1462885"/>
            <a:ext cx="63934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FDBAF1-E735-46E7-9D70-EECE6490174F}"/>
              </a:ext>
            </a:extLst>
          </p:cNvPr>
          <p:cNvCxnSpPr>
            <a:cxnSpLocks/>
          </p:cNvCxnSpPr>
          <p:nvPr/>
        </p:nvCxnSpPr>
        <p:spPr>
          <a:xfrm>
            <a:off x="5637492" y="1991672"/>
            <a:ext cx="9586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525AE1-6476-403F-8AE0-517E8996B98B}"/>
              </a:ext>
            </a:extLst>
          </p:cNvPr>
          <p:cNvCxnSpPr>
            <a:cxnSpLocks/>
          </p:cNvCxnSpPr>
          <p:nvPr/>
        </p:nvCxnSpPr>
        <p:spPr>
          <a:xfrm>
            <a:off x="5533902" y="2032200"/>
            <a:ext cx="0" cy="926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659D40-E8A4-4A9C-B652-749619A61E1D}"/>
              </a:ext>
            </a:extLst>
          </p:cNvPr>
          <p:cNvCxnSpPr>
            <a:cxnSpLocks/>
          </p:cNvCxnSpPr>
          <p:nvPr/>
        </p:nvCxnSpPr>
        <p:spPr>
          <a:xfrm>
            <a:off x="4111289" y="2675670"/>
            <a:ext cx="1411579" cy="9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BECB4C-2D9A-4D8C-B0E6-97B4424B9900}"/>
              </a:ext>
            </a:extLst>
          </p:cNvPr>
          <p:cNvSpPr txBox="1"/>
          <p:nvPr/>
        </p:nvSpPr>
        <p:spPr>
          <a:xfrm>
            <a:off x="4615183" y="243287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49F21A-9706-4C55-B0EF-59BDC784A201}"/>
              </a:ext>
            </a:extLst>
          </p:cNvPr>
          <p:cNvSpPr/>
          <p:nvPr/>
        </p:nvSpPr>
        <p:spPr>
          <a:xfrm>
            <a:off x="7046550" y="3339112"/>
            <a:ext cx="165651" cy="2996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38170C-8F8E-4534-BF0E-907EF1B947C1}"/>
              </a:ext>
            </a:extLst>
          </p:cNvPr>
          <p:cNvSpPr txBox="1"/>
          <p:nvPr/>
        </p:nvSpPr>
        <p:spPr>
          <a:xfrm>
            <a:off x="9735304" y="3509645"/>
            <a:ext cx="16580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setPredicate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5B08E1-EE60-4FAC-B62B-ED7D2DD98059}"/>
              </a:ext>
            </a:extLst>
          </p:cNvPr>
          <p:cNvCxnSpPr>
            <a:cxnSpLocks/>
          </p:cNvCxnSpPr>
          <p:nvPr/>
        </p:nvCxnSpPr>
        <p:spPr>
          <a:xfrm>
            <a:off x="9607956" y="4475715"/>
            <a:ext cx="1922556" cy="2008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C33435-7FE7-4E09-99CC-C62A2783814F}"/>
              </a:ext>
            </a:extLst>
          </p:cNvPr>
          <p:cNvSpPr txBox="1"/>
          <p:nvPr/>
        </p:nvSpPr>
        <p:spPr>
          <a:xfrm>
            <a:off x="6992421" y="643337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0C2ACD-E3FC-47F4-9C31-5A6BAA0E0806}"/>
              </a:ext>
            </a:extLst>
          </p:cNvPr>
          <p:cNvSpPr txBox="1"/>
          <p:nvPr/>
        </p:nvSpPr>
        <p:spPr>
          <a:xfrm>
            <a:off x="5410265" y="2813093"/>
            <a:ext cx="39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BEAB2-5B24-44F4-A312-E758D44B739C}"/>
              </a:ext>
            </a:extLst>
          </p:cNvPr>
          <p:cNvCxnSpPr>
            <a:cxnSpLocks/>
          </p:cNvCxnSpPr>
          <p:nvPr/>
        </p:nvCxnSpPr>
        <p:spPr>
          <a:xfrm>
            <a:off x="7176959" y="3567675"/>
            <a:ext cx="2094443" cy="93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81EC9D-8214-4598-A072-6666F44081C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250825" y="4692991"/>
            <a:ext cx="2183938" cy="314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0B1CD4-D13C-4FB1-A25F-FF64858B52EC}"/>
              </a:ext>
            </a:extLst>
          </p:cNvPr>
          <p:cNvSpPr txBox="1"/>
          <p:nvPr/>
        </p:nvSpPr>
        <p:spPr>
          <a:xfrm>
            <a:off x="7337644" y="3275811"/>
            <a:ext cx="17510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4" name="Curved Connector 12">
            <a:extLst>
              <a:ext uri="{FF2B5EF4-FFF2-40B4-BE49-F238E27FC236}">
                <a16:creationId xmlns:a16="http://schemas.microsoft.com/office/drawing/2014/main" id="{BA0746D0-5C7C-46B4-AAAB-32D6CE9090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73075" y="3915298"/>
            <a:ext cx="156923" cy="76200"/>
          </a:xfrm>
          <a:prstGeom prst="curvedConnector4">
            <a:avLst>
              <a:gd name="adj1" fmla="val -26442"/>
              <a:gd name="adj2" fmla="val 416196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3C52F5D-7803-49AF-87FF-3B877602DF0A}"/>
              </a:ext>
            </a:extLst>
          </p:cNvPr>
          <p:cNvSpPr txBox="1"/>
          <p:nvPr/>
        </p:nvSpPr>
        <p:spPr>
          <a:xfrm>
            <a:off x="11507283" y="3587596"/>
            <a:ext cx="165809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set(predicate)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58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140</cp:revision>
  <dcterms:created xsi:type="dcterms:W3CDTF">2016-07-22T14:33:02Z</dcterms:created>
  <dcterms:modified xsi:type="dcterms:W3CDTF">2018-11-12T15:15:35Z</dcterms:modified>
</cp:coreProperties>
</file>