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2904" y="8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5">
            <a:extLst>
              <a:ext uri="{FF2B5EF4-FFF2-40B4-BE49-F238E27FC236}">
                <a16:creationId xmlns:a16="http://schemas.microsoft.com/office/drawing/2014/main" id="{67529DD1-621F-456C-920C-09512B2B36B5}"/>
              </a:ext>
            </a:extLst>
          </p:cNvPr>
          <p:cNvSpPr/>
          <p:nvPr/>
        </p:nvSpPr>
        <p:spPr>
          <a:xfrm>
            <a:off x="1119865" y="1447800"/>
            <a:ext cx="7719335" cy="4895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8" name="Rectangle 8">
            <a:extLst>
              <a:ext uri="{FF2B5EF4-FFF2-40B4-BE49-F238E27FC236}">
                <a16:creationId xmlns:a16="http://schemas.microsoft.com/office/drawing/2014/main" id="{5DCB2EDE-98F0-4E5D-BBC1-6D50A9DF6924}"/>
              </a:ext>
            </a:extLst>
          </p:cNvPr>
          <p:cNvSpPr/>
          <p:nvPr/>
        </p:nvSpPr>
        <p:spPr>
          <a:xfrm>
            <a:off x="2877180" y="34054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79" name="Rectangle 62">
            <a:extLst>
              <a:ext uri="{FF2B5EF4-FFF2-40B4-BE49-F238E27FC236}">
                <a16:creationId xmlns:a16="http://schemas.microsoft.com/office/drawing/2014/main" id="{CDC84C9A-4DCE-4CB9-9A86-92D7FDD3330E}"/>
              </a:ext>
            </a:extLst>
          </p:cNvPr>
          <p:cNvSpPr/>
          <p:nvPr/>
        </p:nvSpPr>
        <p:spPr>
          <a:xfrm rot="16200000">
            <a:off x="1175298" y="3347454"/>
            <a:ext cx="206613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0" name="Elbow Connector 106">
            <a:extLst>
              <a:ext uri="{FF2B5EF4-FFF2-40B4-BE49-F238E27FC236}">
                <a16:creationId xmlns:a16="http://schemas.microsoft.com/office/drawing/2014/main" id="{965A248B-D92F-462C-98A7-AE9ABDB59442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2220076" y="3072520"/>
            <a:ext cx="4447694" cy="19245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62">
            <a:extLst>
              <a:ext uri="{FF2B5EF4-FFF2-40B4-BE49-F238E27FC236}">
                <a16:creationId xmlns:a16="http://schemas.microsoft.com/office/drawing/2014/main" id="{0CB37032-92A9-4BDD-8CEB-56BC5B55F9F1}"/>
              </a:ext>
            </a:extLst>
          </p:cNvPr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82" name="Isosceles Triangle 102">
            <a:extLst>
              <a:ext uri="{FF2B5EF4-FFF2-40B4-BE49-F238E27FC236}">
                <a16:creationId xmlns:a16="http://schemas.microsoft.com/office/drawing/2014/main" id="{CB751D11-75DA-4C3C-9215-4406D8BCF876}"/>
              </a:ext>
            </a:extLst>
          </p:cNvPr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B8263C1-6F1B-43D6-B764-DDD2FE1FAF00}"/>
              </a:ext>
            </a:extLst>
          </p:cNvPr>
          <p:cNvCxnSpPr>
            <a:stCxn id="186" idx="3"/>
            <a:endCxn id="178" idx="1"/>
          </p:cNvCxnSpPr>
          <p:nvPr/>
        </p:nvCxnSpPr>
        <p:spPr>
          <a:xfrm>
            <a:off x="2609828" y="357884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122">
            <a:extLst>
              <a:ext uri="{FF2B5EF4-FFF2-40B4-BE49-F238E27FC236}">
                <a16:creationId xmlns:a16="http://schemas.microsoft.com/office/drawing/2014/main" id="{04F2E7FF-45B4-4A79-8B6C-2AB82BEF5D0D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7F9ACD8-61B9-4D94-B88F-71409D08086E}"/>
              </a:ext>
            </a:extLst>
          </p:cNvPr>
          <p:cNvCxnSpPr>
            <a:stCxn id="182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Flowchart: Decision 96">
            <a:extLst>
              <a:ext uri="{FF2B5EF4-FFF2-40B4-BE49-F238E27FC236}">
                <a16:creationId xmlns:a16="http://schemas.microsoft.com/office/drawing/2014/main" id="{5F48B114-522B-439A-B6B7-2F6103DD5BD3}"/>
              </a:ext>
            </a:extLst>
          </p:cNvPr>
          <p:cNvSpPr/>
          <p:nvPr/>
        </p:nvSpPr>
        <p:spPr>
          <a:xfrm>
            <a:off x="2373780" y="34921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7" name="Rectangle 8">
            <a:extLst>
              <a:ext uri="{FF2B5EF4-FFF2-40B4-BE49-F238E27FC236}">
                <a16:creationId xmlns:a16="http://schemas.microsoft.com/office/drawing/2014/main" id="{E22EB20F-9122-4F7A-8C54-50FDF8BF5AF8}"/>
              </a:ext>
            </a:extLst>
          </p:cNvPr>
          <p:cNvSpPr/>
          <p:nvPr/>
        </p:nvSpPr>
        <p:spPr>
          <a:xfrm>
            <a:off x="2825280" y="271385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DC12CEB-C051-4B43-A45B-ED44B0F6CC9D}"/>
              </a:ext>
            </a:extLst>
          </p:cNvPr>
          <p:cNvCxnSpPr>
            <a:stCxn id="189" idx="3"/>
            <a:endCxn id="187" idx="1"/>
          </p:cNvCxnSpPr>
          <p:nvPr/>
        </p:nvCxnSpPr>
        <p:spPr>
          <a:xfrm>
            <a:off x="2624360" y="2870727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Flowchart: Decision 96">
            <a:extLst>
              <a:ext uri="{FF2B5EF4-FFF2-40B4-BE49-F238E27FC236}">
                <a16:creationId xmlns:a16="http://schemas.microsoft.com/office/drawing/2014/main" id="{AF5E970E-DACC-4D7B-BB30-3E470C5CF3C4}"/>
              </a:ext>
            </a:extLst>
          </p:cNvPr>
          <p:cNvSpPr/>
          <p:nvPr/>
        </p:nvSpPr>
        <p:spPr>
          <a:xfrm>
            <a:off x="2388312" y="27840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F6E321C6-9A3D-4BD4-8DDF-E8CD604D5FEF}"/>
              </a:ext>
            </a:extLst>
          </p:cNvPr>
          <p:cNvSpPr/>
          <p:nvPr/>
        </p:nvSpPr>
        <p:spPr>
          <a:xfrm>
            <a:off x="4692650" y="27138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1" name="Flowchart: Decision 96">
            <a:extLst>
              <a:ext uri="{FF2B5EF4-FFF2-40B4-BE49-F238E27FC236}">
                <a16:creationId xmlns:a16="http://schemas.microsoft.com/office/drawing/2014/main" id="{A28A0BDD-CD36-461B-8366-2618EDF1E64C}"/>
              </a:ext>
            </a:extLst>
          </p:cNvPr>
          <p:cNvSpPr/>
          <p:nvPr/>
        </p:nvSpPr>
        <p:spPr>
          <a:xfrm>
            <a:off x="4325899" y="279699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2" name="Rectangle 8">
            <a:extLst>
              <a:ext uri="{FF2B5EF4-FFF2-40B4-BE49-F238E27FC236}">
                <a16:creationId xmlns:a16="http://schemas.microsoft.com/office/drawing/2014/main" id="{3E30A2F7-F7FD-4209-85AC-35996436A5AC}"/>
              </a:ext>
            </a:extLst>
          </p:cNvPr>
          <p:cNvSpPr/>
          <p:nvPr/>
        </p:nvSpPr>
        <p:spPr>
          <a:xfrm>
            <a:off x="6313677" y="27257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3" name="Flowchart: Decision 96">
            <a:extLst>
              <a:ext uri="{FF2B5EF4-FFF2-40B4-BE49-F238E27FC236}">
                <a16:creationId xmlns:a16="http://schemas.microsoft.com/office/drawing/2014/main" id="{6754A0C2-72AF-44D9-82F7-FAFDC52544F6}"/>
              </a:ext>
            </a:extLst>
          </p:cNvPr>
          <p:cNvSpPr/>
          <p:nvPr/>
        </p:nvSpPr>
        <p:spPr>
          <a:xfrm>
            <a:off x="5858751" y="28093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4" name="Elbow Connector 63">
            <a:extLst>
              <a:ext uri="{FF2B5EF4-FFF2-40B4-BE49-F238E27FC236}">
                <a16:creationId xmlns:a16="http://schemas.microsoft.com/office/drawing/2014/main" id="{2FD966AC-10DF-4F51-BEE3-9226FD2F9398}"/>
              </a:ext>
            </a:extLst>
          </p:cNvPr>
          <p:cNvCxnSpPr>
            <a:stCxn id="193" idx="3"/>
            <a:endCxn id="192" idx="1"/>
          </p:cNvCxnSpPr>
          <p:nvPr/>
        </p:nvCxnSpPr>
        <p:spPr>
          <a:xfrm>
            <a:off x="6094799" y="289606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Rectangle 8">
            <a:extLst>
              <a:ext uri="{FF2B5EF4-FFF2-40B4-BE49-F238E27FC236}">
                <a16:creationId xmlns:a16="http://schemas.microsoft.com/office/drawing/2014/main" id="{50B2CCDF-9D16-4F53-985B-0363F4244707}"/>
              </a:ext>
            </a:extLst>
          </p:cNvPr>
          <p:cNvSpPr/>
          <p:nvPr/>
        </p:nvSpPr>
        <p:spPr>
          <a:xfrm>
            <a:off x="7712397" y="2431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6" name="Flowchart: Decision 96">
            <a:extLst>
              <a:ext uri="{FF2B5EF4-FFF2-40B4-BE49-F238E27FC236}">
                <a16:creationId xmlns:a16="http://schemas.microsoft.com/office/drawing/2014/main" id="{59AE52E1-9D22-4274-A80A-976C5C8F601F}"/>
              </a:ext>
            </a:extLst>
          </p:cNvPr>
          <p:cNvSpPr/>
          <p:nvPr/>
        </p:nvSpPr>
        <p:spPr>
          <a:xfrm>
            <a:off x="7041947" y="28158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7" name="Elbow Connector 78">
            <a:extLst>
              <a:ext uri="{FF2B5EF4-FFF2-40B4-BE49-F238E27FC236}">
                <a16:creationId xmlns:a16="http://schemas.microsoft.com/office/drawing/2014/main" id="{D6E1813A-FE79-454C-8D64-38AF790424D9}"/>
              </a:ext>
            </a:extLst>
          </p:cNvPr>
          <p:cNvCxnSpPr>
            <a:cxnSpLocks/>
          </p:cNvCxnSpPr>
          <p:nvPr/>
        </p:nvCxnSpPr>
        <p:spPr>
          <a:xfrm flipV="1">
            <a:off x="7277995" y="257451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8" name="Rectangle 8">
            <a:extLst>
              <a:ext uri="{FF2B5EF4-FFF2-40B4-BE49-F238E27FC236}">
                <a16:creationId xmlns:a16="http://schemas.microsoft.com/office/drawing/2014/main" id="{D388AA7E-B7A2-4419-85E3-A853020BEBBD}"/>
              </a:ext>
            </a:extLst>
          </p:cNvPr>
          <p:cNvSpPr/>
          <p:nvPr/>
        </p:nvSpPr>
        <p:spPr>
          <a:xfrm>
            <a:off x="7712397" y="27549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9" name="Elbow Connector 80">
            <a:extLst>
              <a:ext uri="{FF2B5EF4-FFF2-40B4-BE49-F238E27FC236}">
                <a16:creationId xmlns:a16="http://schemas.microsoft.com/office/drawing/2014/main" id="{C819D702-9F09-4753-83B8-DB1902F1EAA2}"/>
              </a:ext>
            </a:extLst>
          </p:cNvPr>
          <p:cNvCxnSpPr>
            <a:stCxn id="196" idx="3"/>
            <a:endCxn id="198" idx="1"/>
          </p:cNvCxnSpPr>
          <p:nvPr/>
        </p:nvCxnSpPr>
        <p:spPr>
          <a:xfrm flipV="1">
            <a:off x="7277995" y="289780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0" name="Rectangle 8">
            <a:extLst>
              <a:ext uri="{FF2B5EF4-FFF2-40B4-BE49-F238E27FC236}">
                <a16:creationId xmlns:a16="http://schemas.microsoft.com/office/drawing/2014/main" id="{9A3210E4-4F22-492F-828B-98DDE4B85C1C}"/>
              </a:ext>
            </a:extLst>
          </p:cNvPr>
          <p:cNvSpPr/>
          <p:nvPr/>
        </p:nvSpPr>
        <p:spPr>
          <a:xfrm>
            <a:off x="7712397" y="3077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1" name="Elbow Connector 83">
            <a:extLst>
              <a:ext uri="{FF2B5EF4-FFF2-40B4-BE49-F238E27FC236}">
                <a16:creationId xmlns:a16="http://schemas.microsoft.com/office/drawing/2014/main" id="{3E131773-CA1B-42FF-8480-0237C9CD3FFE}"/>
              </a:ext>
            </a:extLst>
          </p:cNvPr>
          <p:cNvCxnSpPr>
            <a:stCxn id="196" idx="3"/>
            <a:endCxn id="200" idx="1"/>
          </p:cNvCxnSpPr>
          <p:nvPr/>
        </p:nvCxnSpPr>
        <p:spPr>
          <a:xfrm>
            <a:off x="7277995" y="290258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Rectangle 8">
            <a:extLst>
              <a:ext uri="{FF2B5EF4-FFF2-40B4-BE49-F238E27FC236}">
                <a16:creationId xmlns:a16="http://schemas.microsoft.com/office/drawing/2014/main" id="{A6F5D332-46B8-4DDD-9E32-AFC37EB5FDDD}"/>
              </a:ext>
            </a:extLst>
          </p:cNvPr>
          <p:cNvSpPr/>
          <p:nvPr/>
        </p:nvSpPr>
        <p:spPr>
          <a:xfrm>
            <a:off x="7712397" y="34008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3" name="Elbow Connector 85">
            <a:extLst>
              <a:ext uri="{FF2B5EF4-FFF2-40B4-BE49-F238E27FC236}">
                <a16:creationId xmlns:a16="http://schemas.microsoft.com/office/drawing/2014/main" id="{C885CB21-50EC-46D8-A33A-E47059CBB75E}"/>
              </a:ext>
            </a:extLst>
          </p:cNvPr>
          <p:cNvCxnSpPr>
            <a:stCxn id="196" idx="3"/>
            <a:endCxn id="202" idx="1"/>
          </p:cNvCxnSpPr>
          <p:nvPr/>
        </p:nvCxnSpPr>
        <p:spPr>
          <a:xfrm>
            <a:off x="7277995" y="2902585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63">
            <a:extLst>
              <a:ext uri="{FF2B5EF4-FFF2-40B4-BE49-F238E27FC236}">
                <a16:creationId xmlns:a16="http://schemas.microsoft.com/office/drawing/2014/main" id="{89821431-D9FE-4972-9295-E30CBCB33205}"/>
              </a:ext>
            </a:extLst>
          </p:cNvPr>
          <p:cNvCxnSpPr>
            <a:stCxn id="205" idx="3"/>
          </p:cNvCxnSpPr>
          <p:nvPr/>
        </p:nvCxnSpPr>
        <p:spPr>
          <a:xfrm rot="5400000">
            <a:off x="3553611" y="2572450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5" name="Isosceles Triangle 102">
            <a:extLst>
              <a:ext uri="{FF2B5EF4-FFF2-40B4-BE49-F238E27FC236}">
                <a16:creationId xmlns:a16="http://schemas.microsoft.com/office/drawing/2014/main" id="{8163AB16-F7B5-41EA-B384-DCC21DA70008}"/>
              </a:ext>
            </a:extLst>
          </p:cNvPr>
          <p:cNvSpPr/>
          <p:nvPr/>
        </p:nvSpPr>
        <p:spPr>
          <a:xfrm rot="10800000" flipV="1">
            <a:off x="3562299" y="227144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6" name="Rectangle 8">
            <a:extLst>
              <a:ext uri="{FF2B5EF4-FFF2-40B4-BE49-F238E27FC236}">
                <a16:creationId xmlns:a16="http://schemas.microsoft.com/office/drawing/2014/main" id="{3965C366-05D8-4670-97CC-E5BAFE938789}"/>
              </a:ext>
            </a:extLst>
          </p:cNvPr>
          <p:cNvSpPr/>
          <p:nvPr/>
        </p:nvSpPr>
        <p:spPr>
          <a:xfrm>
            <a:off x="1260922" y="188324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BBBC45C-84D4-4514-A56D-D9208B063116}"/>
              </a:ext>
            </a:extLst>
          </p:cNvPr>
          <p:cNvSpPr txBox="1"/>
          <p:nvPr/>
        </p:nvSpPr>
        <p:spPr>
          <a:xfrm>
            <a:off x="6302294" y="32700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677E185E-7194-48F4-BB07-D9DCC39AD64C}"/>
              </a:ext>
            </a:extLst>
          </p:cNvPr>
          <p:cNvSpPr/>
          <p:nvPr/>
        </p:nvSpPr>
        <p:spPr>
          <a:xfrm>
            <a:off x="2049126" y="54864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9" name="Elbow Connector 122">
            <a:extLst>
              <a:ext uri="{FF2B5EF4-FFF2-40B4-BE49-F238E27FC236}">
                <a16:creationId xmlns:a16="http://schemas.microsoft.com/office/drawing/2014/main" id="{690B0B90-ED2F-4879-93CE-0017C67BF876}"/>
              </a:ext>
            </a:extLst>
          </p:cNvPr>
          <p:cNvCxnSpPr>
            <a:stCxn id="181" idx="1"/>
            <a:endCxn id="208" idx="1"/>
          </p:cNvCxnSpPr>
          <p:nvPr/>
        </p:nvCxnSpPr>
        <p:spPr>
          <a:xfrm rot="16200000" flipH="1">
            <a:off x="736883" y="4347537"/>
            <a:ext cx="2078380" cy="54610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1F87359-D7FE-49EB-AB1C-C7DB6B312AA2}"/>
              </a:ext>
            </a:extLst>
          </p:cNvPr>
          <p:cNvSpPr txBox="1"/>
          <p:nvPr/>
        </p:nvSpPr>
        <p:spPr>
          <a:xfrm>
            <a:off x="4451250" y="2940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D974865-D943-4370-B12C-E929223D79EE}"/>
              </a:ext>
            </a:extLst>
          </p:cNvPr>
          <p:cNvSpPr txBox="1"/>
          <p:nvPr/>
        </p:nvSpPr>
        <p:spPr>
          <a:xfrm>
            <a:off x="6135256" y="2965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EC557DD-36AB-469E-93D7-E9198B5F3A7D}"/>
              </a:ext>
            </a:extLst>
          </p:cNvPr>
          <p:cNvSpPr txBox="1"/>
          <p:nvPr/>
        </p:nvSpPr>
        <p:spPr>
          <a:xfrm>
            <a:off x="2573394" y="26244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57EFEA8-D1D2-47AA-9B94-349AAA30DAD4}"/>
              </a:ext>
            </a:extLst>
          </p:cNvPr>
          <p:cNvSpPr txBox="1"/>
          <p:nvPr/>
        </p:nvSpPr>
        <p:spPr>
          <a:xfrm>
            <a:off x="2707070" y="3609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CE0A2FA-49DB-42A7-9E19-3801F7A2F391}"/>
              </a:ext>
            </a:extLst>
          </p:cNvPr>
          <p:cNvSpPr txBox="1"/>
          <p:nvPr/>
        </p:nvSpPr>
        <p:spPr>
          <a:xfrm>
            <a:off x="6449896" y="3072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8" name="Rectangle 8">
            <a:extLst>
              <a:ext uri="{FF2B5EF4-FFF2-40B4-BE49-F238E27FC236}">
                <a16:creationId xmlns:a16="http://schemas.microsoft.com/office/drawing/2014/main" id="{2F8D4629-D8BC-405A-BF7F-3656BCD42FB2}"/>
              </a:ext>
            </a:extLst>
          </p:cNvPr>
          <p:cNvSpPr/>
          <p:nvPr/>
        </p:nvSpPr>
        <p:spPr>
          <a:xfrm>
            <a:off x="3170181" y="188324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33BD535-16BE-44AD-AA58-75A4D200A5FF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4324972" y="287491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0" name="Isosceles Triangle 102">
            <a:extLst>
              <a:ext uri="{FF2B5EF4-FFF2-40B4-BE49-F238E27FC236}">
                <a16:creationId xmlns:a16="http://schemas.microsoft.com/office/drawing/2014/main" id="{C31312B4-D123-4696-AB36-E6C4FC15A30B}"/>
              </a:ext>
            </a:extLst>
          </p:cNvPr>
          <p:cNvSpPr/>
          <p:nvPr/>
        </p:nvSpPr>
        <p:spPr>
          <a:xfrm rot="16200000">
            <a:off x="2669073" y="195404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1" name="Elbow Connector 63">
            <a:extLst>
              <a:ext uri="{FF2B5EF4-FFF2-40B4-BE49-F238E27FC236}">
                <a16:creationId xmlns:a16="http://schemas.microsoft.com/office/drawing/2014/main" id="{F23A24C8-102B-442D-8C02-F05D0A53BC8D}"/>
              </a:ext>
            </a:extLst>
          </p:cNvPr>
          <p:cNvCxnSpPr>
            <a:stCxn id="220" idx="3"/>
            <a:endCxn id="218" idx="1"/>
          </p:cNvCxnSpPr>
          <p:nvPr/>
        </p:nvCxnSpPr>
        <p:spPr>
          <a:xfrm>
            <a:off x="2898289" y="2062618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Rectangle 8">
            <a:extLst>
              <a:ext uri="{FF2B5EF4-FFF2-40B4-BE49-F238E27FC236}">
                <a16:creationId xmlns:a16="http://schemas.microsoft.com/office/drawing/2014/main" id="{F087045D-28B2-42B5-9C83-02AC6E68AFD4}"/>
              </a:ext>
            </a:extLst>
          </p:cNvPr>
          <p:cNvSpPr/>
          <p:nvPr/>
        </p:nvSpPr>
        <p:spPr>
          <a:xfrm>
            <a:off x="7712396" y="2075770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3" name="Rectangle 8">
            <a:extLst>
              <a:ext uri="{FF2B5EF4-FFF2-40B4-BE49-F238E27FC236}">
                <a16:creationId xmlns:a16="http://schemas.microsoft.com/office/drawing/2014/main" id="{9EEC79AC-1DB9-4342-8812-5044F64E31AA}"/>
              </a:ext>
            </a:extLst>
          </p:cNvPr>
          <p:cNvSpPr/>
          <p:nvPr/>
        </p:nvSpPr>
        <p:spPr>
          <a:xfrm>
            <a:off x="7712396" y="1740349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Designation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78">
            <a:extLst>
              <a:ext uri="{FF2B5EF4-FFF2-40B4-BE49-F238E27FC236}">
                <a16:creationId xmlns:a16="http://schemas.microsoft.com/office/drawing/2014/main" id="{8D86C177-4A09-4CB2-87AC-447B44BA63FA}"/>
              </a:ext>
            </a:extLst>
          </p:cNvPr>
          <p:cNvCxnSpPr>
            <a:cxnSpLocks/>
            <a:stCxn id="196" idx="3"/>
            <a:endCxn id="222" idx="1"/>
          </p:cNvCxnSpPr>
          <p:nvPr/>
        </p:nvCxnSpPr>
        <p:spPr>
          <a:xfrm flipV="1">
            <a:off x="7277995" y="2218662"/>
            <a:ext cx="434401" cy="683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6" name="Elbow Connector 78">
            <a:extLst>
              <a:ext uri="{FF2B5EF4-FFF2-40B4-BE49-F238E27FC236}">
                <a16:creationId xmlns:a16="http://schemas.microsoft.com/office/drawing/2014/main" id="{A11078A2-4EAF-4109-AE2C-CADB3C023EEB}"/>
              </a:ext>
            </a:extLst>
          </p:cNvPr>
          <p:cNvCxnSpPr>
            <a:cxnSpLocks/>
            <a:stCxn id="196" idx="3"/>
            <a:endCxn id="223" idx="1"/>
          </p:cNvCxnSpPr>
          <p:nvPr/>
        </p:nvCxnSpPr>
        <p:spPr>
          <a:xfrm flipV="1">
            <a:off x="7277995" y="1883241"/>
            <a:ext cx="434401" cy="10193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7" name="Rectangle 8">
            <a:extLst>
              <a:ext uri="{FF2B5EF4-FFF2-40B4-BE49-F238E27FC236}">
                <a16:creationId xmlns:a16="http://schemas.microsoft.com/office/drawing/2014/main" id="{CF29C074-CDE0-47FC-91AC-B2EB995EE04F}"/>
              </a:ext>
            </a:extLst>
          </p:cNvPr>
          <p:cNvSpPr/>
          <p:nvPr/>
        </p:nvSpPr>
        <p:spPr>
          <a:xfrm>
            <a:off x="2834412" y="412346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924F568-5BB6-4225-B9DE-31C831FCBF4A}"/>
              </a:ext>
            </a:extLst>
          </p:cNvPr>
          <p:cNvCxnSpPr>
            <a:stCxn id="229" idx="3"/>
            <a:endCxn id="227" idx="1"/>
          </p:cNvCxnSpPr>
          <p:nvPr/>
        </p:nvCxnSpPr>
        <p:spPr>
          <a:xfrm>
            <a:off x="2633492" y="4280336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9" name="Flowchart: Decision 96">
            <a:extLst>
              <a:ext uri="{FF2B5EF4-FFF2-40B4-BE49-F238E27FC236}">
                <a16:creationId xmlns:a16="http://schemas.microsoft.com/office/drawing/2014/main" id="{92EE9209-1D18-4E70-B55D-D9F70EF59420}"/>
              </a:ext>
            </a:extLst>
          </p:cNvPr>
          <p:cNvSpPr/>
          <p:nvPr/>
        </p:nvSpPr>
        <p:spPr>
          <a:xfrm>
            <a:off x="2397444" y="4193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0" name="Rectangle 8">
            <a:extLst>
              <a:ext uri="{FF2B5EF4-FFF2-40B4-BE49-F238E27FC236}">
                <a16:creationId xmlns:a16="http://schemas.microsoft.com/office/drawing/2014/main" id="{E9F68D61-B676-433B-B28E-B6A1A35E56F4}"/>
              </a:ext>
            </a:extLst>
          </p:cNvPr>
          <p:cNvSpPr/>
          <p:nvPr/>
        </p:nvSpPr>
        <p:spPr>
          <a:xfrm>
            <a:off x="4701782" y="412346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1" name="Flowchart: Decision 96">
            <a:extLst>
              <a:ext uri="{FF2B5EF4-FFF2-40B4-BE49-F238E27FC236}">
                <a16:creationId xmlns:a16="http://schemas.microsoft.com/office/drawing/2014/main" id="{2211BBB8-72FB-4217-BF9B-94407CAEEDE3}"/>
              </a:ext>
            </a:extLst>
          </p:cNvPr>
          <p:cNvSpPr/>
          <p:nvPr/>
        </p:nvSpPr>
        <p:spPr>
          <a:xfrm>
            <a:off x="4334104" y="4330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2" name="Rectangle 8">
            <a:extLst>
              <a:ext uri="{FF2B5EF4-FFF2-40B4-BE49-F238E27FC236}">
                <a16:creationId xmlns:a16="http://schemas.microsoft.com/office/drawing/2014/main" id="{2216C3AB-18CE-4B48-BDE2-DA7C7395E0B2}"/>
              </a:ext>
            </a:extLst>
          </p:cNvPr>
          <p:cNvSpPr/>
          <p:nvPr/>
        </p:nvSpPr>
        <p:spPr>
          <a:xfrm>
            <a:off x="6322809" y="413536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>
            <a:extLst>
              <a:ext uri="{FF2B5EF4-FFF2-40B4-BE49-F238E27FC236}">
                <a16:creationId xmlns:a16="http://schemas.microsoft.com/office/drawing/2014/main" id="{E98CD532-7AA9-4A5D-89CE-67D552B184E5}"/>
              </a:ext>
            </a:extLst>
          </p:cNvPr>
          <p:cNvSpPr/>
          <p:nvPr/>
        </p:nvSpPr>
        <p:spPr>
          <a:xfrm>
            <a:off x="5867883" y="4218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4" name="Elbow Connector 63">
            <a:extLst>
              <a:ext uri="{FF2B5EF4-FFF2-40B4-BE49-F238E27FC236}">
                <a16:creationId xmlns:a16="http://schemas.microsoft.com/office/drawing/2014/main" id="{FEEF3E50-D97E-4AB6-AF95-29613B5E0D57}"/>
              </a:ext>
            </a:extLst>
          </p:cNvPr>
          <p:cNvCxnSpPr>
            <a:stCxn id="233" idx="3"/>
            <a:endCxn id="232" idx="1"/>
          </p:cNvCxnSpPr>
          <p:nvPr/>
        </p:nvCxnSpPr>
        <p:spPr>
          <a:xfrm>
            <a:off x="6103931" y="43056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E3A4F28D-5759-412C-893D-54BE367538B1}"/>
              </a:ext>
            </a:extLst>
          </p:cNvPr>
          <p:cNvSpPr txBox="1"/>
          <p:nvPr/>
        </p:nvSpPr>
        <p:spPr>
          <a:xfrm>
            <a:off x="4484389" y="44645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2C0BA7E-073F-4633-8F25-6547099A30AD}"/>
              </a:ext>
            </a:extLst>
          </p:cNvPr>
          <p:cNvSpPr txBox="1"/>
          <p:nvPr/>
        </p:nvSpPr>
        <p:spPr>
          <a:xfrm>
            <a:off x="6144388" y="43752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926C44F-B509-475E-ABB3-1B890D0378B5}"/>
              </a:ext>
            </a:extLst>
          </p:cNvPr>
          <p:cNvSpPr txBox="1"/>
          <p:nvPr/>
        </p:nvSpPr>
        <p:spPr>
          <a:xfrm>
            <a:off x="2582526" y="403401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21AD497-D1C8-4227-88B1-F79A55C206EF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4334104" y="428452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9" name="Elbow Connector 106">
            <a:extLst>
              <a:ext uri="{FF2B5EF4-FFF2-40B4-BE49-F238E27FC236}">
                <a16:creationId xmlns:a16="http://schemas.microsoft.com/office/drawing/2014/main" id="{51CE78C2-068D-47D9-8B14-B86651FB37F9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2220076" y="3938972"/>
            <a:ext cx="4456826" cy="19639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4A5346F5-1BD5-4A06-B22D-9CC08EB5A9F3}"/>
              </a:ext>
            </a:extLst>
          </p:cNvPr>
          <p:cNvSpPr txBox="1"/>
          <p:nvPr/>
        </p:nvSpPr>
        <p:spPr>
          <a:xfrm>
            <a:off x="6302294" y="367046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63">
            <a:extLst>
              <a:ext uri="{FF2B5EF4-FFF2-40B4-BE49-F238E27FC236}">
                <a16:creationId xmlns:a16="http://schemas.microsoft.com/office/drawing/2014/main" id="{920C4039-8159-4646-9C2D-DED62064D0BC}"/>
              </a:ext>
            </a:extLst>
          </p:cNvPr>
          <p:cNvCxnSpPr>
            <a:cxnSpLocks/>
            <a:stCxn id="242" idx="3"/>
          </p:cNvCxnSpPr>
          <p:nvPr/>
        </p:nvCxnSpPr>
        <p:spPr>
          <a:xfrm rot="16200000" flipV="1">
            <a:off x="3989653" y="4516981"/>
            <a:ext cx="119389" cy="20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2" name="Isosceles Triangle 102">
            <a:extLst>
              <a:ext uri="{FF2B5EF4-FFF2-40B4-BE49-F238E27FC236}">
                <a16:creationId xmlns:a16="http://schemas.microsoft.com/office/drawing/2014/main" id="{526F689F-1E11-4887-A8B8-C3A964E780EB}"/>
              </a:ext>
            </a:extLst>
          </p:cNvPr>
          <p:cNvSpPr/>
          <p:nvPr/>
        </p:nvSpPr>
        <p:spPr>
          <a:xfrm flipV="1">
            <a:off x="3909187" y="457771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3" name="Rectangle 8">
            <a:extLst>
              <a:ext uri="{FF2B5EF4-FFF2-40B4-BE49-F238E27FC236}">
                <a16:creationId xmlns:a16="http://schemas.microsoft.com/office/drawing/2014/main" id="{69B1CE57-749A-4561-BEDB-976ADBA2DB5F}"/>
              </a:ext>
            </a:extLst>
          </p:cNvPr>
          <p:cNvSpPr/>
          <p:nvPr/>
        </p:nvSpPr>
        <p:spPr>
          <a:xfrm>
            <a:off x="3479784" y="47512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4" name="Rectangle 8">
            <a:extLst>
              <a:ext uri="{FF2B5EF4-FFF2-40B4-BE49-F238E27FC236}">
                <a16:creationId xmlns:a16="http://schemas.microsoft.com/office/drawing/2014/main" id="{03C14A99-AFE2-4118-A16F-28A955A84754}"/>
              </a:ext>
            </a:extLst>
          </p:cNvPr>
          <p:cNvSpPr/>
          <p:nvPr/>
        </p:nvSpPr>
        <p:spPr>
          <a:xfrm>
            <a:off x="1582708" y="47512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5" name="Isosceles Triangle 102">
            <a:extLst>
              <a:ext uri="{FF2B5EF4-FFF2-40B4-BE49-F238E27FC236}">
                <a16:creationId xmlns:a16="http://schemas.microsoft.com/office/drawing/2014/main" id="{E4824317-C158-4E45-941F-4FCDC2ED7FBD}"/>
              </a:ext>
            </a:extLst>
          </p:cNvPr>
          <p:cNvSpPr/>
          <p:nvPr/>
        </p:nvSpPr>
        <p:spPr>
          <a:xfrm rot="16200000">
            <a:off x="2990859" y="48220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46" name="Elbow Connector 63">
            <a:extLst>
              <a:ext uri="{FF2B5EF4-FFF2-40B4-BE49-F238E27FC236}">
                <a16:creationId xmlns:a16="http://schemas.microsoft.com/office/drawing/2014/main" id="{E83DBFE0-E92A-4F52-8869-3C6BDDA369AB}"/>
              </a:ext>
            </a:extLst>
          </p:cNvPr>
          <p:cNvCxnSpPr>
            <a:stCxn id="245" idx="3"/>
          </p:cNvCxnSpPr>
          <p:nvPr/>
        </p:nvCxnSpPr>
        <p:spPr>
          <a:xfrm>
            <a:off x="3220075" y="49306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7" name="Flowchart: Decision 96">
            <a:extLst>
              <a:ext uri="{FF2B5EF4-FFF2-40B4-BE49-F238E27FC236}">
                <a16:creationId xmlns:a16="http://schemas.microsoft.com/office/drawing/2014/main" id="{48BFFA69-CC50-47EA-84AA-BB29052615E3}"/>
              </a:ext>
            </a:extLst>
          </p:cNvPr>
          <p:cNvSpPr/>
          <p:nvPr/>
        </p:nvSpPr>
        <p:spPr>
          <a:xfrm>
            <a:off x="7030995" y="42378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8" name="Rectangle 8">
            <a:extLst>
              <a:ext uri="{FF2B5EF4-FFF2-40B4-BE49-F238E27FC236}">
                <a16:creationId xmlns:a16="http://schemas.microsoft.com/office/drawing/2014/main" id="{49DE0DAA-29FD-4BA9-ACA2-9A42112BEECC}"/>
              </a:ext>
            </a:extLst>
          </p:cNvPr>
          <p:cNvSpPr/>
          <p:nvPr/>
        </p:nvSpPr>
        <p:spPr>
          <a:xfrm>
            <a:off x="7712396" y="38470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9" name="Rectangle 8">
            <a:extLst>
              <a:ext uri="{FF2B5EF4-FFF2-40B4-BE49-F238E27FC236}">
                <a16:creationId xmlns:a16="http://schemas.microsoft.com/office/drawing/2014/main" id="{1F847553-DF9D-45B7-92EF-F382ACEB4C63}"/>
              </a:ext>
            </a:extLst>
          </p:cNvPr>
          <p:cNvSpPr/>
          <p:nvPr/>
        </p:nvSpPr>
        <p:spPr>
          <a:xfrm>
            <a:off x="7712396" y="418232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0" name="Rectangle 8">
            <a:extLst>
              <a:ext uri="{FF2B5EF4-FFF2-40B4-BE49-F238E27FC236}">
                <a16:creationId xmlns:a16="http://schemas.microsoft.com/office/drawing/2014/main" id="{83F43990-05A1-4783-81C4-CEAD15CDDF78}"/>
              </a:ext>
            </a:extLst>
          </p:cNvPr>
          <p:cNvSpPr/>
          <p:nvPr/>
        </p:nvSpPr>
        <p:spPr>
          <a:xfrm>
            <a:off x="7705136" y="453015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>
            <a:extLst>
              <a:ext uri="{FF2B5EF4-FFF2-40B4-BE49-F238E27FC236}">
                <a16:creationId xmlns:a16="http://schemas.microsoft.com/office/drawing/2014/main" id="{520AFD69-CC77-4EEE-A211-20FDDC27923B}"/>
              </a:ext>
            </a:extLst>
          </p:cNvPr>
          <p:cNvSpPr/>
          <p:nvPr/>
        </p:nvSpPr>
        <p:spPr>
          <a:xfrm>
            <a:off x="7712395" y="487752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>
            <a:extLst>
              <a:ext uri="{FF2B5EF4-FFF2-40B4-BE49-F238E27FC236}">
                <a16:creationId xmlns:a16="http://schemas.microsoft.com/office/drawing/2014/main" id="{8D2A408E-69B8-45AF-8B49-9275841084E3}"/>
              </a:ext>
            </a:extLst>
          </p:cNvPr>
          <p:cNvSpPr/>
          <p:nvPr/>
        </p:nvSpPr>
        <p:spPr>
          <a:xfrm>
            <a:off x="7712395" y="523042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3" name="Rectangle 8">
            <a:extLst>
              <a:ext uri="{FF2B5EF4-FFF2-40B4-BE49-F238E27FC236}">
                <a16:creationId xmlns:a16="http://schemas.microsoft.com/office/drawing/2014/main" id="{C3FC6752-0256-4166-ADB7-03270C5EB22F}"/>
              </a:ext>
            </a:extLst>
          </p:cNvPr>
          <p:cNvSpPr/>
          <p:nvPr/>
        </p:nvSpPr>
        <p:spPr>
          <a:xfrm>
            <a:off x="7712395" y="558333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80">
            <a:extLst>
              <a:ext uri="{FF2B5EF4-FFF2-40B4-BE49-F238E27FC236}">
                <a16:creationId xmlns:a16="http://schemas.microsoft.com/office/drawing/2014/main" id="{14059A74-FBED-48B2-A63F-F54DA5CAEA2B}"/>
              </a:ext>
            </a:extLst>
          </p:cNvPr>
          <p:cNvCxnSpPr>
            <a:cxnSpLocks/>
            <a:stCxn id="247" idx="3"/>
            <a:endCxn id="248" idx="1"/>
          </p:cNvCxnSpPr>
          <p:nvPr/>
        </p:nvCxnSpPr>
        <p:spPr>
          <a:xfrm flipV="1">
            <a:off x="7267043" y="3989899"/>
            <a:ext cx="445353" cy="3346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5" name="Elbow Connector 80">
            <a:extLst>
              <a:ext uri="{FF2B5EF4-FFF2-40B4-BE49-F238E27FC236}">
                <a16:creationId xmlns:a16="http://schemas.microsoft.com/office/drawing/2014/main" id="{FF2D7F1E-C036-4996-9F7E-E8EEF31935EB}"/>
              </a:ext>
            </a:extLst>
          </p:cNvPr>
          <p:cNvCxnSpPr>
            <a:cxnSpLocks/>
            <a:stCxn id="247" idx="3"/>
            <a:endCxn id="249" idx="1"/>
          </p:cNvCxnSpPr>
          <p:nvPr/>
        </p:nvCxnSpPr>
        <p:spPr>
          <a:xfrm>
            <a:off x="7267043" y="4324503"/>
            <a:ext cx="445353" cy="7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6" name="Elbow Connector 80">
            <a:extLst>
              <a:ext uri="{FF2B5EF4-FFF2-40B4-BE49-F238E27FC236}">
                <a16:creationId xmlns:a16="http://schemas.microsoft.com/office/drawing/2014/main" id="{23FE1157-879A-4369-82F8-C1C9CF1239BF}"/>
              </a:ext>
            </a:extLst>
          </p:cNvPr>
          <p:cNvCxnSpPr>
            <a:cxnSpLocks/>
            <a:endCxn id="250" idx="1"/>
          </p:cNvCxnSpPr>
          <p:nvPr/>
        </p:nvCxnSpPr>
        <p:spPr>
          <a:xfrm>
            <a:off x="7277995" y="4321101"/>
            <a:ext cx="427141" cy="3519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80">
            <a:extLst>
              <a:ext uri="{FF2B5EF4-FFF2-40B4-BE49-F238E27FC236}">
                <a16:creationId xmlns:a16="http://schemas.microsoft.com/office/drawing/2014/main" id="{654DBAD8-E72C-42A4-8236-11A19663ED75}"/>
              </a:ext>
            </a:extLst>
          </p:cNvPr>
          <p:cNvCxnSpPr>
            <a:cxnSpLocks/>
            <a:stCxn id="247" idx="3"/>
            <a:endCxn id="251" idx="1"/>
          </p:cNvCxnSpPr>
          <p:nvPr/>
        </p:nvCxnSpPr>
        <p:spPr>
          <a:xfrm>
            <a:off x="7267043" y="4324503"/>
            <a:ext cx="445352" cy="6959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8" name="Elbow Connector 80">
            <a:extLst>
              <a:ext uri="{FF2B5EF4-FFF2-40B4-BE49-F238E27FC236}">
                <a16:creationId xmlns:a16="http://schemas.microsoft.com/office/drawing/2014/main" id="{65131DEE-19D9-4462-8AA2-80946A8C00D3}"/>
              </a:ext>
            </a:extLst>
          </p:cNvPr>
          <p:cNvCxnSpPr>
            <a:cxnSpLocks/>
            <a:stCxn id="247" idx="3"/>
            <a:endCxn id="252" idx="1"/>
          </p:cNvCxnSpPr>
          <p:nvPr/>
        </p:nvCxnSpPr>
        <p:spPr>
          <a:xfrm>
            <a:off x="7267043" y="4324503"/>
            <a:ext cx="445352" cy="10488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80">
            <a:extLst>
              <a:ext uri="{FF2B5EF4-FFF2-40B4-BE49-F238E27FC236}">
                <a16:creationId xmlns:a16="http://schemas.microsoft.com/office/drawing/2014/main" id="{71DA4A65-45BA-41B4-851C-A8143393B315}"/>
              </a:ext>
            </a:extLst>
          </p:cNvPr>
          <p:cNvCxnSpPr>
            <a:cxnSpLocks/>
            <a:stCxn id="247" idx="3"/>
            <a:endCxn id="253" idx="1"/>
          </p:cNvCxnSpPr>
          <p:nvPr/>
        </p:nvCxnSpPr>
        <p:spPr>
          <a:xfrm>
            <a:off x="7267043" y="4324503"/>
            <a:ext cx="445352" cy="1401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CDF2DC3-34B2-4C97-93C5-37F8D0807DA3}"/>
              </a:ext>
            </a:extLst>
          </p:cNvPr>
          <p:cNvSpPr txBox="1"/>
          <p:nvPr/>
        </p:nvSpPr>
        <p:spPr>
          <a:xfrm>
            <a:off x="6456384" y="39497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1" name="Rectangle 8">
            <a:extLst>
              <a:ext uri="{FF2B5EF4-FFF2-40B4-BE49-F238E27FC236}">
                <a16:creationId xmlns:a16="http://schemas.microsoft.com/office/drawing/2014/main" id="{40440DB0-D254-468E-8668-44A057684A94}"/>
              </a:ext>
            </a:extLst>
          </p:cNvPr>
          <p:cNvSpPr/>
          <p:nvPr/>
        </p:nvSpPr>
        <p:spPr>
          <a:xfrm>
            <a:off x="4780047" y="1933935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2" name="Elbow Connector 78">
            <a:extLst>
              <a:ext uri="{FF2B5EF4-FFF2-40B4-BE49-F238E27FC236}">
                <a16:creationId xmlns:a16="http://schemas.microsoft.com/office/drawing/2014/main" id="{1B5CC598-D1F7-4158-AE10-30CB5A318697}"/>
              </a:ext>
            </a:extLst>
          </p:cNvPr>
          <p:cNvCxnSpPr>
            <a:cxnSpLocks/>
            <a:endCxn id="261" idx="1"/>
          </p:cNvCxnSpPr>
          <p:nvPr/>
        </p:nvCxnSpPr>
        <p:spPr>
          <a:xfrm rot="5400000" flipH="1" flipV="1">
            <a:off x="4257356" y="2263248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36C3F31-C28C-4690-B68D-5533FF17B32C}"/>
              </a:ext>
            </a:extLst>
          </p:cNvPr>
          <p:cNvSpPr txBox="1"/>
          <p:nvPr/>
        </p:nvSpPr>
        <p:spPr>
          <a:xfrm>
            <a:off x="6738519" y="21577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4" name="Flowchart: Decision 96">
            <a:extLst>
              <a:ext uri="{FF2B5EF4-FFF2-40B4-BE49-F238E27FC236}">
                <a16:creationId xmlns:a16="http://schemas.microsoft.com/office/drawing/2014/main" id="{9785EFD0-EF50-48C3-B7BC-AF13AD39E7C4}"/>
              </a:ext>
            </a:extLst>
          </p:cNvPr>
          <p:cNvSpPr/>
          <p:nvPr/>
        </p:nvSpPr>
        <p:spPr>
          <a:xfrm rot="16200000">
            <a:off x="6577440" y="2521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5" name="Elbow Connector 63">
            <a:extLst>
              <a:ext uri="{FF2B5EF4-FFF2-40B4-BE49-F238E27FC236}">
                <a16:creationId xmlns:a16="http://schemas.microsoft.com/office/drawing/2014/main" id="{CD3147BD-CB71-4290-BD5E-DBBF3BA83AC7}"/>
              </a:ext>
            </a:extLst>
          </p:cNvPr>
          <p:cNvCxnSpPr>
            <a:cxnSpLocks/>
            <a:endCxn id="266" idx="1"/>
          </p:cNvCxnSpPr>
          <p:nvPr/>
        </p:nvCxnSpPr>
        <p:spPr>
          <a:xfrm flipV="1">
            <a:off x="5908455" y="1960080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6" name="Rectangle 8">
            <a:extLst>
              <a:ext uri="{FF2B5EF4-FFF2-40B4-BE49-F238E27FC236}">
                <a16:creationId xmlns:a16="http://schemas.microsoft.com/office/drawing/2014/main" id="{88A6E12A-4257-4782-8709-FF8EF2B63ED0}"/>
              </a:ext>
            </a:extLst>
          </p:cNvPr>
          <p:cNvSpPr/>
          <p:nvPr/>
        </p:nvSpPr>
        <p:spPr>
          <a:xfrm>
            <a:off x="6341371" y="17867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E64F77B-DFCA-4865-8A67-5636D4BC0CE3}"/>
              </a:ext>
            </a:extLst>
          </p:cNvPr>
          <p:cNvSpPr txBox="1"/>
          <p:nvPr/>
        </p:nvSpPr>
        <p:spPr>
          <a:xfrm>
            <a:off x="6159431" y="20050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EBAD80E-9558-4545-9B5C-1011497635DE}"/>
              </a:ext>
            </a:extLst>
          </p:cNvPr>
          <p:cNvSpPr txBox="1"/>
          <p:nvPr/>
        </p:nvSpPr>
        <p:spPr>
          <a:xfrm>
            <a:off x="4391275" y="1900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9" name="Flowchart: Decision 96">
            <a:extLst>
              <a:ext uri="{FF2B5EF4-FFF2-40B4-BE49-F238E27FC236}">
                <a16:creationId xmlns:a16="http://schemas.microsoft.com/office/drawing/2014/main" id="{706253E2-1226-4B48-A404-BCE6BDD4745D}"/>
              </a:ext>
            </a:extLst>
          </p:cNvPr>
          <p:cNvSpPr/>
          <p:nvPr/>
        </p:nvSpPr>
        <p:spPr>
          <a:xfrm>
            <a:off x="5935504" y="19891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0" name="Elbow Connector 63">
            <a:extLst>
              <a:ext uri="{FF2B5EF4-FFF2-40B4-BE49-F238E27FC236}">
                <a16:creationId xmlns:a16="http://schemas.microsoft.com/office/drawing/2014/main" id="{C87BABFE-EDB5-4B1E-891B-C51B3268DDE7}"/>
              </a:ext>
            </a:extLst>
          </p:cNvPr>
          <p:cNvCxnSpPr>
            <a:cxnSpLocks/>
            <a:stCxn id="264" idx="3"/>
            <a:endCxn id="266" idx="2"/>
          </p:cNvCxnSpPr>
          <p:nvPr/>
        </p:nvCxnSpPr>
        <p:spPr>
          <a:xfrm rot="5400000" flipH="1" flipV="1">
            <a:off x="6517338" y="2311586"/>
            <a:ext cx="356252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4135A876-424B-454F-9E44-8881DB782A2B}"/>
              </a:ext>
            </a:extLst>
          </p:cNvPr>
          <p:cNvSpPr/>
          <p:nvPr/>
        </p:nvSpPr>
        <p:spPr>
          <a:xfrm>
            <a:off x="7712396" y="5927266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Attendees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CC3C9732-03A9-4E00-9B93-6711B6A180A5}"/>
              </a:ext>
            </a:extLst>
          </p:cNvPr>
          <p:cNvCxnSpPr>
            <a:cxnSpLocks/>
            <a:stCxn id="247" idx="3"/>
            <a:endCxn id="96" idx="1"/>
          </p:cNvCxnSpPr>
          <p:nvPr/>
        </p:nvCxnSpPr>
        <p:spPr>
          <a:xfrm>
            <a:off x="7267043" y="4324503"/>
            <a:ext cx="445353" cy="174565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55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Jie Liang</cp:lastModifiedBy>
  <cp:revision>89</cp:revision>
  <dcterms:created xsi:type="dcterms:W3CDTF">2016-07-22T14:33:02Z</dcterms:created>
  <dcterms:modified xsi:type="dcterms:W3CDTF">2018-11-12T04:52:18Z</dcterms:modified>
</cp:coreProperties>
</file>