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2136" y="54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4572000" y="-685800"/>
            <a:ext cx="4755337" cy="7018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3886201" y="-685802"/>
            <a:ext cx="8316105" cy="702697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3567861" y="-30487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2840047" y="58801"/>
            <a:ext cx="26887" cy="61686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2878896" y="409494"/>
            <a:ext cx="153178" cy="56832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-1061023" y="-389011"/>
            <a:ext cx="139833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ProManage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-393786" y="79081"/>
            <a:ext cx="0" cy="21712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-472426" y="516993"/>
            <a:ext cx="153190" cy="1473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2544637" y="1649314"/>
            <a:ext cx="0" cy="45534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1005795" y="1065654"/>
            <a:ext cx="158483" cy="7621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4031906" y="41318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330012" y="462763"/>
            <a:ext cx="14245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execute(“select 1 m/08”)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-337848" y="1056958"/>
            <a:ext cx="137049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638468" y="2248013"/>
            <a:ext cx="15812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  <a:endCxn id="65" idx="2"/>
          </p:cNvCxnSpPr>
          <p:nvPr/>
        </p:nvCxnSpPr>
        <p:spPr>
          <a:xfrm>
            <a:off x="1168506" y="1682985"/>
            <a:ext cx="13764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-2790077" y="1984824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-4110051" y="6092698"/>
            <a:ext cx="1268619" cy="14767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465677" y="1222415"/>
            <a:ext cx="158483" cy="4605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-2618628" y="272340"/>
            <a:ext cx="1899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(“select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-371959" y="5736238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3955700" y="5849934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1787860" y="175162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002169" y="2089068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 flipH="1">
            <a:off x="8396177" y="2389248"/>
            <a:ext cx="26810" cy="346946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2012727" y="77540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s:Select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-2806629" y="2491038"/>
            <a:ext cx="526068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2775385" y="515103"/>
            <a:ext cx="2302959" cy="18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2734200" y="5984182"/>
            <a:ext cx="5266522" cy="147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A418EB37-2D43-4FAB-B9A3-1630CB513618}"/>
              </a:ext>
            </a:extLst>
          </p:cNvPr>
          <p:cNvSpPr/>
          <p:nvPr/>
        </p:nvSpPr>
        <p:spPr>
          <a:xfrm>
            <a:off x="331346" y="308785"/>
            <a:ext cx="1616147" cy="4349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:Select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BA6B-3426-4DE8-8151-0CC574234F0F}"/>
              </a:ext>
            </a:extLst>
          </p:cNvPr>
          <p:cNvSpPr txBox="1"/>
          <p:nvPr/>
        </p:nvSpPr>
        <p:spPr>
          <a:xfrm>
            <a:off x="-226966" y="1158687"/>
            <a:ext cx="10785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parse(“1 m/08”)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B74C5-696C-40F4-8956-BB3AB81966A2}"/>
              </a:ext>
            </a:extLst>
          </p:cNvPr>
          <p:cNvCxnSpPr>
            <a:cxnSpLocks/>
          </p:cNvCxnSpPr>
          <p:nvPr/>
        </p:nvCxnSpPr>
        <p:spPr>
          <a:xfrm>
            <a:off x="-307997" y="614069"/>
            <a:ext cx="63934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FDBAF1-E735-46E7-9D70-EECE6490174F}"/>
              </a:ext>
            </a:extLst>
          </p:cNvPr>
          <p:cNvCxnSpPr>
            <a:cxnSpLocks/>
          </p:cNvCxnSpPr>
          <p:nvPr/>
        </p:nvCxnSpPr>
        <p:spPr>
          <a:xfrm flipV="1">
            <a:off x="1164278" y="1141973"/>
            <a:ext cx="848449" cy="167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525AE1-6476-403F-8AE0-517E8996B98B}"/>
              </a:ext>
            </a:extLst>
          </p:cNvPr>
          <p:cNvCxnSpPr>
            <a:cxnSpLocks/>
          </p:cNvCxnSpPr>
          <p:nvPr/>
        </p:nvCxnSpPr>
        <p:spPr>
          <a:xfrm>
            <a:off x="1082896" y="1183384"/>
            <a:ext cx="0" cy="9269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659D40-E8A4-4A9C-B652-749619A61E1D}"/>
              </a:ext>
            </a:extLst>
          </p:cNvPr>
          <p:cNvCxnSpPr>
            <a:cxnSpLocks/>
          </p:cNvCxnSpPr>
          <p:nvPr/>
        </p:nvCxnSpPr>
        <p:spPr>
          <a:xfrm>
            <a:off x="-339717" y="1826854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BECB4C-2D9A-4D8C-B0E6-97B4424B9900}"/>
              </a:ext>
            </a:extLst>
          </p:cNvPr>
          <p:cNvSpPr txBox="1"/>
          <p:nvPr/>
        </p:nvSpPr>
        <p:spPr>
          <a:xfrm>
            <a:off x="164177" y="15840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EC12DEF-0A0B-41B2-974F-8DC94A48A32E}"/>
              </a:ext>
            </a:extLst>
          </p:cNvPr>
          <p:cNvCxnSpPr>
            <a:cxnSpLocks/>
          </p:cNvCxnSpPr>
          <p:nvPr/>
        </p:nvCxnSpPr>
        <p:spPr>
          <a:xfrm flipV="1">
            <a:off x="2647650" y="4663379"/>
            <a:ext cx="5668308" cy="972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4C33435-7FE7-4E09-99CC-C62A2783814F}"/>
              </a:ext>
            </a:extLst>
          </p:cNvPr>
          <p:cNvSpPr txBox="1"/>
          <p:nvPr/>
        </p:nvSpPr>
        <p:spPr>
          <a:xfrm>
            <a:off x="2424634" y="6062170"/>
            <a:ext cx="199526" cy="271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0C2ACD-E3FC-47F4-9C31-5A6BAA0E0806}"/>
              </a:ext>
            </a:extLst>
          </p:cNvPr>
          <p:cNvSpPr txBox="1"/>
          <p:nvPr/>
        </p:nvSpPr>
        <p:spPr>
          <a:xfrm>
            <a:off x="949158" y="199268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435EC7-9351-4A4F-8F9F-F222E67A40AE}"/>
              </a:ext>
            </a:extLst>
          </p:cNvPr>
          <p:cNvSpPr/>
          <p:nvPr/>
        </p:nvSpPr>
        <p:spPr>
          <a:xfrm>
            <a:off x="994299" y="727290"/>
            <a:ext cx="162711" cy="1813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ED66F8F-6B23-4AB8-8E3F-D54CA439AF61}"/>
              </a:ext>
            </a:extLst>
          </p:cNvPr>
          <p:cNvCxnSpPr>
            <a:cxnSpLocks/>
          </p:cNvCxnSpPr>
          <p:nvPr/>
        </p:nvCxnSpPr>
        <p:spPr>
          <a:xfrm>
            <a:off x="-321270" y="900744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03A25D7-4250-4C77-B9AB-2EDDBB4BA765}"/>
              </a:ext>
            </a:extLst>
          </p:cNvPr>
          <p:cNvSpPr/>
          <p:nvPr/>
        </p:nvSpPr>
        <p:spPr>
          <a:xfrm>
            <a:off x="8315958" y="4460656"/>
            <a:ext cx="160439" cy="2230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5FAFBB-D10D-40A0-97FE-D1D6938C358A}"/>
              </a:ext>
            </a:extLst>
          </p:cNvPr>
          <p:cNvCxnSpPr>
            <a:cxnSpLocks/>
          </p:cNvCxnSpPr>
          <p:nvPr/>
        </p:nvCxnSpPr>
        <p:spPr>
          <a:xfrm flipV="1">
            <a:off x="2586378" y="4448982"/>
            <a:ext cx="5729580" cy="1417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62">
            <a:extLst>
              <a:ext uri="{FF2B5EF4-FFF2-40B4-BE49-F238E27FC236}">
                <a16:creationId xmlns:a16="http://schemas.microsoft.com/office/drawing/2014/main" id="{9091005F-8BF0-48FD-B6C4-E24021A46857}"/>
              </a:ext>
            </a:extLst>
          </p:cNvPr>
          <p:cNvSpPr/>
          <p:nvPr/>
        </p:nvSpPr>
        <p:spPr>
          <a:xfrm>
            <a:off x="2803010" y="5319271"/>
            <a:ext cx="147616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result:Command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Result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0FDCDE3-5BDD-43F7-9B07-0C39798D01E9}"/>
              </a:ext>
            </a:extLst>
          </p:cNvPr>
          <p:cNvSpPr/>
          <p:nvPr/>
        </p:nvSpPr>
        <p:spPr>
          <a:xfrm>
            <a:off x="3447882" y="5772250"/>
            <a:ext cx="165651" cy="1674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627D71A-237B-4DBA-B25B-FF633DE4C6A7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2619710" y="5550040"/>
            <a:ext cx="1833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B43491-4607-4238-BC4B-8BF2D2DAF201}"/>
              </a:ext>
            </a:extLst>
          </p:cNvPr>
          <p:cNvCxnSpPr>
            <a:cxnSpLocks/>
          </p:cNvCxnSpPr>
          <p:nvPr/>
        </p:nvCxnSpPr>
        <p:spPr>
          <a:xfrm flipV="1">
            <a:off x="2628807" y="5933997"/>
            <a:ext cx="839999" cy="565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62">
            <a:extLst>
              <a:ext uri="{FF2B5EF4-FFF2-40B4-BE49-F238E27FC236}">
                <a16:creationId xmlns:a16="http://schemas.microsoft.com/office/drawing/2014/main" id="{CC0F8D0B-224E-4E59-947F-70D0A6C7877A}"/>
              </a:ext>
            </a:extLst>
          </p:cNvPr>
          <p:cNvSpPr/>
          <p:nvPr/>
        </p:nvSpPr>
        <p:spPr>
          <a:xfrm>
            <a:off x="4696408" y="2706385"/>
            <a:ext cx="1314919" cy="42724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p: </a:t>
            </a:r>
            <a:r>
              <a:rPr lang="en-US" sz="1050" dirty="0" err="1">
                <a:solidFill>
                  <a:schemeClr val="bg1"/>
                </a:solidFill>
              </a:rPr>
              <a:t>AttendeeContain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EmailPredicate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Rectangle 62">
            <a:extLst>
              <a:ext uri="{FF2B5EF4-FFF2-40B4-BE49-F238E27FC236}">
                <a16:creationId xmlns:a16="http://schemas.microsoft.com/office/drawing/2014/main" id="{00D01E07-89D3-4052-9DB5-9C490974C2FC}"/>
              </a:ext>
            </a:extLst>
          </p:cNvPr>
          <p:cNvSpPr/>
          <p:nvPr/>
        </p:nvSpPr>
        <p:spPr>
          <a:xfrm>
            <a:off x="6086818" y="3476163"/>
            <a:ext cx="1523505" cy="36987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p:EventContainAttendeeAndDatePredicate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B0A4402-9B4B-4AA2-946E-732CDB899D6C}"/>
              </a:ext>
            </a:extLst>
          </p:cNvPr>
          <p:cNvSpPr/>
          <p:nvPr/>
        </p:nvSpPr>
        <p:spPr>
          <a:xfrm>
            <a:off x="5255411" y="3131454"/>
            <a:ext cx="183006" cy="13052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BCE5F0A-D385-48E8-A31E-5B22D2DC8C65}"/>
              </a:ext>
            </a:extLst>
          </p:cNvPr>
          <p:cNvSpPr/>
          <p:nvPr/>
        </p:nvSpPr>
        <p:spPr>
          <a:xfrm>
            <a:off x="6757067" y="3832144"/>
            <a:ext cx="183006" cy="13819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78DDEF8-B7FA-4A8B-9385-6BA2A9B8AC95}"/>
              </a:ext>
            </a:extLst>
          </p:cNvPr>
          <p:cNvCxnSpPr>
            <a:cxnSpLocks/>
          </p:cNvCxnSpPr>
          <p:nvPr/>
        </p:nvCxnSpPr>
        <p:spPr>
          <a:xfrm>
            <a:off x="2539059" y="2920009"/>
            <a:ext cx="21573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11365BC-453F-4BF7-ACE5-88E2E87EA911}"/>
              </a:ext>
            </a:extLst>
          </p:cNvPr>
          <p:cNvCxnSpPr>
            <a:cxnSpLocks/>
          </p:cNvCxnSpPr>
          <p:nvPr/>
        </p:nvCxnSpPr>
        <p:spPr>
          <a:xfrm flipV="1">
            <a:off x="2638553" y="3257708"/>
            <a:ext cx="2619247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8E61742-E276-4E79-B88F-894CF69E16D2}"/>
              </a:ext>
            </a:extLst>
          </p:cNvPr>
          <p:cNvCxnSpPr>
            <a:cxnSpLocks/>
          </p:cNvCxnSpPr>
          <p:nvPr/>
        </p:nvCxnSpPr>
        <p:spPr>
          <a:xfrm>
            <a:off x="2614961" y="3657600"/>
            <a:ext cx="34718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1C87686-7A8F-4872-AC43-B280BE607C3F}"/>
              </a:ext>
            </a:extLst>
          </p:cNvPr>
          <p:cNvCxnSpPr>
            <a:cxnSpLocks/>
          </p:cNvCxnSpPr>
          <p:nvPr/>
        </p:nvCxnSpPr>
        <p:spPr>
          <a:xfrm>
            <a:off x="2636582" y="3966055"/>
            <a:ext cx="4120485" cy="428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: Single Corner Snipped 143">
            <a:extLst>
              <a:ext uri="{FF2B5EF4-FFF2-40B4-BE49-F238E27FC236}">
                <a16:creationId xmlns:a16="http://schemas.microsoft.com/office/drawing/2014/main" id="{7F2FF266-9C66-4030-A088-8A7FA611D79A}"/>
              </a:ext>
            </a:extLst>
          </p:cNvPr>
          <p:cNvSpPr/>
          <p:nvPr/>
        </p:nvSpPr>
        <p:spPr>
          <a:xfrm rot="10800000" flipH="1">
            <a:off x="1952023" y="2578030"/>
            <a:ext cx="385970" cy="195340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CA8C510-0264-49BA-9940-107CE6F007C6}"/>
              </a:ext>
            </a:extLst>
          </p:cNvPr>
          <p:cNvGrpSpPr/>
          <p:nvPr/>
        </p:nvGrpSpPr>
        <p:grpSpPr>
          <a:xfrm>
            <a:off x="1947493" y="2531481"/>
            <a:ext cx="5824907" cy="1605627"/>
            <a:chOff x="1947493" y="2531481"/>
            <a:chExt cx="4758107" cy="160562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1E1624B-9241-4C39-8AF1-E98A4EBB1250}"/>
                </a:ext>
              </a:extLst>
            </p:cNvPr>
            <p:cNvSpPr/>
            <p:nvPr/>
          </p:nvSpPr>
          <p:spPr>
            <a:xfrm>
              <a:off x="1947493" y="2582309"/>
              <a:ext cx="4758107" cy="15547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6AB0147-BC39-45CE-9799-643C500EBFD8}"/>
                </a:ext>
              </a:extLst>
            </p:cNvPr>
            <p:cNvCxnSpPr>
              <a:cxnSpLocks/>
              <a:stCxn id="115" idx="1"/>
              <a:endCxn id="115" idx="3"/>
            </p:cNvCxnSpPr>
            <p:nvPr/>
          </p:nvCxnSpPr>
          <p:spPr>
            <a:xfrm>
              <a:off x="1947493" y="3359709"/>
              <a:ext cx="4758107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47556C6-168E-4946-B911-53AA3FA34E39}"/>
                </a:ext>
              </a:extLst>
            </p:cNvPr>
            <p:cNvSpPr txBox="1"/>
            <p:nvPr/>
          </p:nvSpPr>
          <p:spPr>
            <a:xfrm>
              <a:off x="1966806" y="2531481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rgbClr val="FF0000"/>
                  </a:solidFill>
                </a:rPr>
                <a:t>alt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25A363EC-EFA9-45B0-BF51-599B5629430C}"/>
              </a:ext>
            </a:extLst>
          </p:cNvPr>
          <p:cNvSpPr txBox="1"/>
          <p:nvPr/>
        </p:nvSpPr>
        <p:spPr>
          <a:xfrm>
            <a:off x="2586378" y="2563249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TimeType.NONE</a:t>
            </a:r>
            <a:r>
              <a:rPr lang="en-SG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4CE294A-FA97-40FC-9997-685CDA068053}"/>
              </a:ext>
            </a:extLst>
          </p:cNvPr>
          <p:cNvSpPr txBox="1"/>
          <p:nvPr/>
        </p:nvSpPr>
        <p:spPr>
          <a:xfrm>
            <a:off x="2586378" y="336398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[else]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49F21A-9706-4C55-B0EF-59BDC784A201}"/>
              </a:ext>
            </a:extLst>
          </p:cNvPr>
          <p:cNvSpPr/>
          <p:nvPr/>
        </p:nvSpPr>
        <p:spPr>
          <a:xfrm>
            <a:off x="2462402" y="2490295"/>
            <a:ext cx="185248" cy="35164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5F6F8C6-4716-4394-B9F2-7C580FB703D1}"/>
              </a:ext>
            </a:extLst>
          </p:cNvPr>
          <p:cNvSpPr txBox="1"/>
          <p:nvPr/>
        </p:nvSpPr>
        <p:spPr>
          <a:xfrm>
            <a:off x="3783277" y="4203835"/>
            <a:ext cx="20186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updateFilteredEventList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(p)</a:t>
            </a:r>
            <a:endParaRPr lang="en-US" sz="1200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D462B76-24C2-4D07-A10F-30A457670782}"/>
              </a:ext>
            </a:extLst>
          </p:cNvPr>
          <p:cNvCxnSpPr>
            <a:cxnSpLocks/>
          </p:cNvCxnSpPr>
          <p:nvPr/>
        </p:nvCxnSpPr>
        <p:spPr>
          <a:xfrm>
            <a:off x="2636109" y="5161632"/>
            <a:ext cx="567984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050EB49-2123-47B0-BABD-C78221E3643D}"/>
              </a:ext>
            </a:extLst>
          </p:cNvPr>
          <p:cNvCxnSpPr>
            <a:cxnSpLocks/>
          </p:cNvCxnSpPr>
          <p:nvPr/>
        </p:nvCxnSpPr>
        <p:spPr>
          <a:xfrm>
            <a:off x="2625461" y="4950308"/>
            <a:ext cx="5690497" cy="78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1CA48C0-EA55-47EE-B712-052F14EEB0F9}"/>
              </a:ext>
            </a:extLst>
          </p:cNvPr>
          <p:cNvSpPr txBox="1"/>
          <p:nvPr/>
        </p:nvSpPr>
        <p:spPr>
          <a:xfrm>
            <a:off x="3822360" y="4723289"/>
            <a:ext cx="20186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sortByDate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A69783-D401-4537-95DF-FB54F09D15B6}"/>
              </a:ext>
            </a:extLst>
          </p:cNvPr>
          <p:cNvSpPr/>
          <p:nvPr/>
        </p:nvSpPr>
        <p:spPr>
          <a:xfrm>
            <a:off x="8325444" y="4950308"/>
            <a:ext cx="160439" cy="2336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73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Jie Liang</cp:lastModifiedBy>
  <cp:revision>142</cp:revision>
  <dcterms:created xsi:type="dcterms:W3CDTF">2016-07-22T14:33:02Z</dcterms:created>
  <dcterms:modified xsi:type="dcterms:W3CDTF">2018-11-11T15:58:46Z</dcterms:modified>
</cp:coreProperties>
</file>