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3" autoAdjust="0"/>
  </p:normalViewPr>
  <p:slideViewPr>
    <p:cSldViewPr showGuides="1">
      <p:cViewPr>
        <p:scale>
          <a:sx n="75" d="100"/>
          <a:sy n="75" d="100"/>
        </p:scale>
        <p:origin x="1378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62268" y="171074"/>
            <a:ext cx="4358132" cy="433534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099" y="990600"/>
            <a:ext cx="1569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execute(“sort name”)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969384" y="2749914"/>
            <a:ext cx="8784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sortByName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306939" y="1066198"/>
            <a:ext cx="2648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(“sort name”)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486491" y="129151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68685" y="1591695"/>
            <a:ext cx="11088" cy="28279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7"/>
            <a:ext cx="137126" cy="12032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2">
            <a:extLst>
              <a:ext uri="{FF2B5EF4-FFF2-40B4-BE49-F238E27FC236}">
                <a16:creationId xmlns:a16="http://schemas.microsoft.com/office/drawing/2014/main" id="{4D23FA39-71AA-4097-948B-8B69345FAF5B}"/>
              </a:ext>
            </a:extLst>
          </p:cNvPr>
          <p:cNvSpPr/>
          <p:nvPr/>
        </p:nvSpPr>
        <p:spPr>
          <a:xfrm>
            <a:off x="7214051" y="1899550"/>
            <a:ext cx="1830434" cy="33384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ReadOnlyEventList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BD79A9-8D7E-4A8B-A1A5-3EFD3BA2927D}"/>
              </a:ext>
            </a:extLst>
          </p:cNvPr>
          <p:cNvCxnSpPr>
            <a:cxnSpLocks/>
          </p:cNvCxnSpPr>
          <p:nvPr/>
        </p:nvCxnSpPr>
        <p:spPr>
          <a:xfrm>
            <a:off x="8130508" y="2233396"/>
            <a:ext cx="0" cy="21556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2A9423-93F6-4CF7-80E9-F4F15CBF183C}"/>
              </a:ext>
            </a:extLst>
          </p:cNvPr>
          <p:cNvSpPr/>
          <p:nvPr/>
        </p:nvSpPr>
        <p:spPr>
          <a:xfrm>
            <a:off x="8061675" y="3276603"/>
            <a:ext cx="167925" cy="7598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B24466-D0FE-4719-8532-A2E596F390AD}"/>
              </a:ext>
            </a:extLst>
          </p:cNvPr>
          <p:cNvSpPr txBox="1"/>
          <p:nvPr/>
        </p:nvSpPr>
        <p:spPr>
          <a:xfrm>
            <a:off x="7133107" y="3218873"/>
            <a:ext cx="8784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sortByName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41" name="Rectangle 62">
            <a:extLst>
              <a:ext uri="{FF2B5EF4-FFF2-40B4-BE49-F238E27FC236}">
                <a16:creationId xmlns:a16="http://schemas.microsoft.com/office/drawing/2014/main" id="{DB99BD7D-D90B-45BD-B9F3-737502DBBF2D}"/>
              </a:ext>
            </a:extLst>
          </p:cNvPr>
          <p:cNvSpPr/>
          <p:nvPr/>
        </p:nvSpPr>
        <p:spPr>
          <a:xfrm>
            <a:off x="8412074" y="2342483"/>
            <a:ext cx="1830434" cy="33384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UniqueEventList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4DA641-1C0D-4BDB-81FC-BD438C36F54F}"/>
              </a:ext>
            </a:extLst>
          </p:cNvPr>
          <p:cNvCxnSpPr>
            <a:cxnSpLocks/>
          </p:cNvCxnSpPr>
          <p:nvPr/>
        </p:nvCxnSpPr>
        <p:spPr>
          <a:xfrm>
            <a:off x="9372600" y="2676329"/>
            <a:ext cx="0" cy="171268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F7AE52A-2FFC-4E00-A8B9-E8FE67A9E11A}"/>
              </a:ext>
            </a:extLst>
          </p:cNvPr>
          <p:cNvSpPr/>
          <p:nvPr/>
        </p:nvSpPr>
        <p:spPr>
          <a:xfrm>
            <a:off x="9290391" y="3670419"/>
            <a:ext cx="143856" cy="359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2" name="Curved Connector 12">
            <a:extLst>
              <a:ext uri="{FF2B5EF4-FFF2-40B4-BE49-F238E27FC236}">
                <a16:creationId xmlns:a16="http://schemas.microsoft.com/office/drawing/2014/main" id="{2B538C78-CF82-4C4D-B61C-FE35489A96A1}"/>
              </a:ext>
            </a:extLst>
          </p:cNvPr>
          <p:cNvCxnSpPr/>
          <p:nvPr/>
        </p:nvCxnSpPr>
        <p:spPr>
          <a:xfrm rot="16200000" flipH="1">
            <a:off x="9354817" y="3697962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CFCD23-6378-4A03-97A5-99EFA0B9AD1C}"/>
              </a:ext>
            </a:extLst>
          </p:cNvPr>
          <p:cNvCxnSpPr>
            <a:cxnSpLocks/>
          </p:cNvCxnSpPr>
          <p:nvPr/>
        </p:nvCxnSpPr>
        <p:spPr>
          <a:xfrm>
            <a:off x="8229600" y="3742180"/>
            <a:ext cx="10668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B38822A-BD89-41E1-8B21-4E204693814F}"/>
              </a:ext>
            </a:extLst>
          </p:cNvPr>
          <p:cNvSpPr txBox="1"/>
          <p:nvPr/>
        </p:nvSpPr>
        <p:spPr>
          <a:xfrm>
            <a:off x="8301834" y="3568329"/>
            <a:ext cx="8784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sortByName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FD65C-E0DC-4361-9C52-B2F48CC0D018}"/>
              </a:ext>
            </a:extLst>
          </p:cNvPr>
          <p:cNvSpPr txBox="1"/>
          <p:nvPr/>
        </p:nvSpPr>
        <p:spPr>
          <a:xfrm>
            <a:off x="9406151" y="3048000"/>
            <a:ext cx="14113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ObservableList.sort</a:t>
            </a:r>
            <a:endParaRPr lang="en-US" sz="1200" dirty="0">
              <a:solidFill>
                <a:srgbClr val="7030A0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(Comparator&lt;Event&gt;)</a:t>
            </a:r>
            <a:endParaRPr lang="en-US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BDD94A-F3ED-4D28-9E46-3B4A11C770F1}"/>
              </a:ext>
            </a:extLst>
          </p:cNvPr>
          <p:cNvCxnSpPr>
            <a:cxnSpLocks/>
          </p:cNvCxnSpPr>
          <p:nvPr/>
        </p:nvCxnSpPr>
        <p:spPr>
          <a:xfrm flipV="1">
            <a:off x="8229600" y="3886200"/>
            <a:ext cx="1051644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B72D84-D60D-457B-A8C7-FF1CCDD585DC}"/>
              </a:ext>
            </a:extLst>
          </p:cNvPr>
          <p:cNvCxnSpPr>
            <a:cxnSpLocks/>
          </p:cNvCxnSpPr>
          <p:nvPr/>
        </p:nvCxnSpPr>
        <p:spPr>
          <a:xfrm flipV="1">
            <a:off x="7033800" y="3953128"/>
            <a:ext cx="102787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022484-6A69-4870-AA9E-DB678E84B88C}"/>
              </a:ext>
            </a:extLst>
          </p:cNvPr>
          <p:cNvCxnSpPr>
            <a:cxnSpLocks/>
          </p:cNvCxnSpPr>
          <p:nvPr/>
        </p:nvCxnSpPr>
        <p:spPr>
          <a:xfrm>
            <a:off x="5702534" y="4001884"/>
            <a:ext cx="130087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6D19C1-BAF6-4B00-B9D1-9CAE218FE62E}"/>
              </a:ext>
            </a:extLst>
          </p:cNvPr>
          <p:cNvCxnSpPr>
            <a:cxnSpLocks/>
          </p:cNvCxnSpPr>
          <p:nvPr/>
        </p:nvCxnSpPr>
        <p:spPr>
          <a:xfrm flipV="1">
            <a:off x="7011203" y="3403539"/>
            <a:ext cx="1050472" cy="570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Ming Liang</cp:lastModifiedBy>
  <cp:revision>116</cp:revision>
  <dcterms:created xsi:type="dcterms:W3CDTF">2016-07-22T14:33:02Z</dcterms:created>
  <dcterms:modified xsi:type="dcterms:W3CDTF">2018-10-14T06:51:59Z</dcterms:modified>
</cp:coreProperties>
</file>