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11567" y="423022"/>
            <a:ext cx="145562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BookInventory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6057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88569" y="1365809"/>
            <a:ext cx="162247" cy="9180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491670" y="1613633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52306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990600"/>
            <a:ext cx="16915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execute(“check 5”)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645962" y="1512341"/>
            <a:ext cx="3164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341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647392" y="1878587"/>
            <a:ext cx="881114" cy="1104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286000"/>
            <a:ext cx="1874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59142" y="2746338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99816" y="2745153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getFilteredBookList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411897" y="1078464"/>
            <a:ext cx="20682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(“check 5”)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8274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6" y="2568606"/>
            <a:ext cx="161450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bookToSell:Book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221445" y="335280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543911" y="203875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171399" cy="2614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15088" y="2975344"/>
            <a:ext cx="10810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962400" y="1036554"/>
            <a:ext cx="1093635" cy="6852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:Check Command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9601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7803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286412" y="2881280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9595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00823" y="3157385"/>
            <a:ext cx="109548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deductQuantity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5888776" y="3751362"/>
            <a:ext cx="23976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815088" y="3219589"/>
            <a:ext cx="1158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CD7CA-092C-4B8A-98C6-17B0CBB9F1CD}"/>
              </a:ext>
            </a:extLst>
          </p:cNvPr>
          <p:cNvSpPr/>
          <p:nvPr/>
        </p:nvSpPr>
        <p:spPr>
          <a:xfrm>
            <a:off x="5662688" y="198132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0E009291-5AF9-4B39-803B-230FB8CA9E21}"/>
              </a:ext>
            </a:extLst>
          </p:cNvPr>
          <p:cNvSpPr/>
          <p:nvPr/>
        </p:nvSpPr>
        <p:spPr>
          <a:xfrm>
            <a:off x="5186429" y="1613633"/>
            <a:ext cx="1093635" cy="5363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c:Check </a:t>
            </a: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E3AE94-7BC3-4955-9348-5DC4962BDC4C}"/>
              </a:ext>
            </a:extLst>
          </p:cNvPr>
          <p:cNvCxnSpPr>
            <a:cxnSpLocks/>
          </p:cNvCxnSpPr>
          <p:nvPr/>
        </p:nvCxnSpPr>
        <p:spPr>
          <a:xfrm flipV="1">
            <a:off x="3647392" y="2088051"/>
            <a:ext cx="7838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816FC1-04F4-4163-9D9B-84851E07E492}"/>
              </a:ext>
            </a:extLst>
          </p:cNvPr>
          <p:cNvCxnSpPr>
            <a:cxnSpLocks/>
          </p:cNvCxnSpPr>
          <p:nvPr/>
        </p:nvCxnSpPr>
        <p:spPr>
          <a:xfrm>
            <a:off x="4617493" y="2258065"/>
            <a:ext cx="1034055" cy="129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B0000A2-F8D9-4CD5-91D3-E8D5253A3B68}"/>
              </a:ext>
            </a:extLst>
          </p:cNvPr>
          <p:cNvSpPr/>
          <p:nvPr/>
        </p:nvSpPr>
        <p:spPr>
          <a:xfrm>
            <a:off x="4440184" y="2063570"/>
            <a:ext cx="160117" cy="2070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CF8746-802A-4090-B112-CEECEF3A7E3A}"/>
              </a:ext>
            </a:extLst>
          </p:cNvPr>
          <p:cNvCxnSpPr>
            <a:cxnSpLocks/>
          </p:cNvCxnSpPr>
          <p:nvPr/>
        </p:nvCxnSpPr>
        <p:spPr>
          <a:xfrm>
            <a:off x="4614234" y="2088051"/>
            <a:ext cx="5610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87B090-9006-4462-9259-2C053B34FE3E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640968" y="2269116"/>
            <a:ext cx="879275" cy="15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498E286-E229-45AC-A3BC-E81C42C69C4B}"/>
              </a:ext>
            </a:extLst>
          </p:cNvPr>
          <p:cNvSpPr txBox="1"/>
          <p:nvPr/>
        </p:nvSpPr>
        <p:spPr>
          <a:xfrm>
            <a:off x="3653209" y="1906653"/>
            <a:ext cx="88065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parse(“5”)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B8485F-68C3-4DD0-BF02-E37176880067}"/>
              </a:ext>
            </a:extLst>
          </p:cNvPr>
          <p:cNvCxnSpPr>
            <a:cxnSpLocks/>
          </p:cNvCxnSpPr>
          <p:nvPr/>
        </p:nvCxnSpPr>
        <p:spPr>
          <a:xfrm>
            <a:off x="5745014" y="2271033"/>
            <a:ext cx="0" cy="1987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ED9E1C43-CA06-4731-BF69-781C171BE3EB}"/>
              </a:ext>
            </a:extLst>
          </p:cNvPr>
          <p:cNvSpPr/>
          <p:nvPr/>
        </p:nvSpPr>
        <p:spPr>
          <a:xfrm>
            <a:off x="8991600" y="1956995"/>
            <a:ext cx="1272821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:Quantity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0EF1C7F-529D-4FD2-BDAD-D0F65E692744}"/>
              </a:ext>
            </a:extLst>
          </p:cNvPr>
          <p:cNvCxnSpPr>
            <a:cxnSpLocks/>
          </p:cNvCxnSpPr>
          <p:nvPr/>
        </p:nvCxnSpPr>
        <p:spPr>
          <a:xfrm>
            <a:off x="5888776" y="3376576"/>
            <a:ext cx="23348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1499F5F-5864-4B0B-BA55-1319DBAE79D6}"/>
              </a:ext>
            </a:extLst>
          </p:cNvPr>
          <p:cNvCxnSpPr>
            <a:cxnSpLocks/>
          </p:cNvCxnSpPr>
          <p:nvPr/>
        </p:nvCxnSpPr>
        <p:spPr>
          <a:xfrm>
            <a:off x="9628010" y="2303150"/>
            <a:ext cx="25085" cy="20457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59699FD-92DE-4E7D-B45A-CFBC8FABF001}"/>
              </a:ext>
            </a:extLst>
          </p:cNvPr>
          <p:cNvSpPr/>
          <p:nvPr/>
        </p:nvSpPr>
        <p:spPr>
          <a:xfrm>
            <a:off x="9574929" y="3409403"/>
            <a:ext cx="127597" cy="211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9A671F-9BB2-444D-B90D-8804EE94FA1E}"/>
              </a:ext>
            </a:extLst>
          </p:cNvPr>
          <p:cNvCxnSpPr>
            <a:cxnSpLocks/>
          </p:cNvCxnSpPr>
          <p:nvPr/>
        </p:nvCxnSpPr>
        <p:spPr>
          <a:xfrm>
            <a:off x="8351378" y="3439415"/>
            <a:ext cx="122355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D1AF56-7878-4D71-9D78-91AC72C762DD}"/>
              </a:ext>
            </a:extLst>
          </p:cNvPr>
          <p:cNvCxnSpPr>
            <a:cxnSpLocks/>
          </p:cNvCxnSpPr>
          <p:nvPr/>
        </p:nvCxnSpPr>
        <p:spPr>
          <a:xfrm>
            <a:off x="8351378" y="3626909"/>
            <a:ext cx="121449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552C43E-D1CC-4200-AB10-8F5B711B4CCA}"/>
              </a:ext>
            </a:extLst>
          </p:cNvPr>
          <p:cNvSpPr txBox="1"/>
          <p:nvPr/>
        </p:nvSpPr>
        <p:spPr>
          <a:xfrm>
            <a:off x="8354887" y="3172912"/>
            <a:ext cx="120481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decrease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(amount)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5E9FD12-C3CF-4B8E-B195-DD435963A6DF}"/>
              </a:ext>
            </a:extLst>
          </p:cNvPr>
          <p:cNvSpPr/>
          <p:nvPr/>
        </p:nvSpPr>
        <p:spPr>
          <a:xfrm>
            <a:off x="5745014" y="3303295"/>
            <a:ext cx="143762" cy="512605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BA0832-C507-4641-ACCF-106A386DBB48}"/>
              </a:ext>
            </a:extLst>
          </p:cNvPr>
          <p:cNvCxnSpPr>
            <a:cxnSpLocks/>
          </p:cNvCxnSpPr>
          <p:nvPr/>
        </p:nvCxnSpPr>
        <p:spPr>
          <a:xfrm>
            <a:off x="5815088" y="3249718"/>
            <a:ext cx="244206" cy="2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20F616-EA7D-46CA-97C8-2DF27BD4DCF7}"/>
              </a:ext>
            </a:extLst>
          </p:cNvPr>
          <p:cNvCxnSpPr>
            <a:cxnSpLocks/>
          </p:cNvCxnSpPr>
          <p:nvPr/>
        </p:nvCxnSpPr>
        <p:spPr>
          <a:xfrm>
            <a:off x="6059935" y="3249718"/>
            <a:ext cx="0" cy="461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952D1C4-AF73-4C05-B274-21CD2821CBB6}"/>
              </a:ext>
            </a:extLst>
          </p:cNvPr>
          <p:cNvCxnSpPr>
            <a:cxnSpLocks/>
          </p:cNvCxnSpPr>
          <p:nvPr/>
        </p:nvCxnSpPr>
        <p:spPr>
          <a:xfrm flipH="1">
            <a:off x="6000109" y="3298573"/>
            <a:ext cx="59827" cy="352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0340FCB-E688-4D08-8802-B015AF31F8FE}"/>
              </a:ext>
            </a:extLst>
          </p:cNvPr>
          <p:cNvCxnSpPr>
            <a:cxnSpLocks/>
          </p:cNvCxnSpPr>
          <p:nvPr/>
        </p:nvCxnSpPr>
        <p:spPr>
          <a:xfrm flipH="1">
            <a:off x="5891440" y="3333860"/>
            <a:ext cx="10867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07541D5-868D-449A-9B18-DC675971D8C8}"/>
              </a:ext>
            </a:extLst>
          </p:cNvPr>
          <p:cNvCxnSpPr>
            <a:cxnSpLocks/>
          </p:cNvCxnSpPr>
          <p:nvPr/>
        </p:nvCxnSpPr>
        <p:spPr>
          <a:xfrm>
            <a:off x="5898784" y="3791076"/>
            <a:ext cx="21595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FBC84DE-4B54-4BFB-9892-54649E580E41}"/>
              </a:ext>
            </a:extLst>
          </p:cNvPr>
          <p:cNvCxnSpPr>
            <a:cxnSpLocks/>
          </p:cNvCxnSpPr>
          <p:nvPr/>
        </p:nvCxnSpPr>
        <p:spPr>
          <a:xfrm>
            <a:off x="6114740" y="3791076"/>
            <a:ext cx="0" cy="705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49C28A2-2819-4B17-97B7-E66BBBEA69E6}"/>
              </a:ext>
            </a:extLst>
          </p:cNvPr>
          <p:cNvCxnSpPr>
            <a:cxnSpLocks/>
          </p:cNvCxnSpPr>
          <p:nvPr/>
        </p:nvCxnSpPr>
        <p:spPr>
          <a:xfrm flipH="1">
            <a:off x="6054913" y="3864365"/>
            <a:ext cx="59828" cy="3528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DB8B21A-5157-4D22-A459-95658E1A5CD5}"/>
              </a:ext>
            </a:extLst>
          </p:cNvPr>
          <p:cNvCxnSpPr>
            <a:cxnSpLocks/>
          </p:cNvCxnSpPr>
          <p:nvPr/>
        </p:nvCxnSpPr>
        <p:spPr>
          <a:xfrm flipH="1">
            <a:off x="5828058" y="3899652"/>
            <a:ext cx="22685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6409A7-5FC1-4FD9-8937-DA772FBD189A}"/>
              </a:ext>
            </a:extLst>
          </p:cNvPr>
          <p:cNvSpPr txBox="1"/>
          <p:nvPr/>
        </p:nvSpPr>
        <p:spPr>
          <a:xfrm>
            <a:off x="5700651" y="3192768"/>
            <a:ext cx="1298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createSoldBook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113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830974" y="163018"/>
            <a:ext cx="3956568" cy="58571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2" y="163018"/>
            <a:ext cx="7259007" cy="5780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5ACC9787-610A-45D5-AB5E-B97299DB3ECA}"/>
              </a:ext>
            </a:extLst>
          </p:cNvPr>
          <p:cNvSpPr/>
          <p:nvPr/>
        </p:nvSpPr>
        <p:spPr>
          <a:xfrm>
            <a:off x="883145" y="685801"/>
            <a:ext cx="1455629" cy="3196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EA47E6-2E06-4333-8E62-C018D4B31C50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5035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0264E-A35E-42FE-B549-D356273EACA7}"/>
              </a:ext>
            </a:extLst>
          </p:cNvPr>
          <p:cNvSpPr/>
          <p:nvPr/>
        </p:nvSpPr>
        <p:spPr>
          <a:xfrm>
            <a:off x="1538951" y="1258311"/>
            <a:ext cx="159448" cy="4445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58CCAD-87A3-4CAD-AEC9-153F815C6812}"/>
              </a:ext>
            </a:extLst>
          </p:cNvPr>
          <p:cNvCxnSpPr>
            <a:cxnSpLocks/>
          </p:cNvCxnSpPr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F4C4D98-7BED-470B-8A62-8C2B57C4216B}"/>
              </a:ext>
            </a:extLst>
          </p:cNvPr>
          <p:cNvSpPr txBox="1"/>
          <p:nvPr/>
        </p:nvSpPr>
        <p:spPr>
          <a:xfrm>
            <a:off x="-228600" y="1034534"/>
            <a:ext cx="16915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execute(“check 5”)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AB4-5C49-48E5-9F28-16DE5C05FD4F}"/>
              </a:ext>
            </a:extLst>
          </p:cNvPr>
          <p:cNvCxnSpPr>
            <a:cxnSpLocks/>
          </p:cNvCxnSpPr>
          <p:nvPr/>
        </p:nvCxnSpPr>
        <p:spPr>
          <a:xfrm>
            <a:off x="357033" y="56869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7CB8FF-3ADE-4FDA-84FE-91335DA5B415}"/>
              </a:ext>
            </a:extLst>
          </p:cNvPr>
          <p:cNvSpPr txBox="1"/>
          <p:nvPr/>
        </p:nvSpPr>
        <p:spPr>
          <a:xfrm>
            <a:off x="621304" y="5441815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CDA07503-1F5F-4691-83BE-7D4029FD7F83}"/>
              </a:ext>
            </a:extLst>
          </p:cNvPr>
          <p:cNvSpPr/>
          <p:nvPr/>
        </p:nvSpPr>
        <p:spPr>
          <a:xfrm>
            <a:off x="2608082" y="543946"/>
            <a:ext cx="1143000" cy="4614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EC5527-7F82-4A12-B5E8-1C6DF1B956BA}"/>
              </a:ext>
            </a:extLst>
          </p:cNvPr>
          <p:cNvCxnSpPr>
            <a:cxnSpLocks/>
          </p:cNvCxnSpPr>
          <p:nvPr/>
        </p:nvCxnSpPr>
        <p:spPr>
          <a:xfrm>
            <a:off x="3196208" y="907617"/>
            <a:ext cx="4193" cy="23315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EFE9700-CE7D-4910-AD5E-1F812762FB26}"/>
              </a:ext>
            </a:extLst>
          </p:cNvPr>
          <p:cNvSpPr/>
          <p:nvPr/>
        </p:nvSpPr>
        <p:spPr>
          <a:xfrm>
            <a:off x="3124200" y="1365808"/>
            <a:ext cx="171667" cy="17583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09F698-6E62-4153-B2AE-2BA3D5C03992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4159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DB555B-BF1C-40FD-9458-1D4C29D57A03}"/>
              </a:ext>
            </a:extLst>
          </p:cNvPr>
          <p:cNvCxnSpPr>
            <a:cxnSpLocks/>
          </p:cNvCxnSpPr>
          <p:nvPr/>
        </p:nvCxnSpPr>
        <p:spPr>
          <a:xfrm flipV="1">
            <a:off x="1655348" y="3124200"/>
            <a:ext cx="1432849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>
            <a:extLst>
              <a:ext uri="{FF2B5EF4-FFF2-40B4-BE49-F238E27FC236}">
                <a16:creationId xmlns:a16="http://schemas.microsoft.com/office/drawing/2014/main" id="{56D946A8-5420-41B0-8F5B-7DD1D12B0A74}"/>
              </a:ext>
            </a:extLst>
          </p:cNvPr>
          <p:cNvSpPr/>
          <p:nvPr/>
        </p:nvSpPr>
        <p:spPr>
          <a:xfrm>
            <a:off x="3599455" y="1066799"/>
            <a:ext cx="1349352" cy="5310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c:CheckCommand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01CA6CD-5E1F-46AC-AB00-E593E186D1C5}"/>
              </a:ext>
            </a:extLst>
          </p:cNvPr>
          <p:cNvSpPr/>
          <p:nvPr/>
        </p:nvSpPr>
        <p:spPr>
          <a:xfrm>
            <a:off x="4156530" y="1597818"/>
            <a:ext cx="161454" cy="785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6645BC-BF74-4660-AB82-DA6AD29264FD}"/>
              </a:ext>
            </a:extLst>
          </p:cNvPr>
          <p:cNvCxnSpPr>
            <a:cxnSpLocks/>
          </p:cNvCxnSpPr>
          <p:nvPr/>
        </p:nvCxnSpPr>
        <p:spPr>
          <a:xfrm>
            <a:off x="3286447" y="1434960"/>
            <a:ext cx="313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28A09F-B2BF-44E1-8E08-63FDE9773042}"/>
              </a:ext>
            </a:extLst>
          </p:cNvPr>
          <p:cNvCxnSpPr>
            <a:cxnSpLocks/>
          </p:cNvCxnSpPr>
          <p:nvPr/>
        </p:nvCxnSpPr>
        <p:spPr>
          <a:xfrm>
            <a:off x="3276601" y="167640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6D6420-A9BF-471F-8144-39728FCE4E46}"/>
              </a:ext>
            </a:extLst>
          </p:cNvPr>
          <p:cNvCxnSpPr>
            <a:cxnSpLocks/>
          </p:cNvCxnSpPr>
          <p:nvPr/>
        </p:nvCxnSpPr>
        <p:spPr>
          <a:xfrm>
            <a:off x="4238127" y="1471601"/>
            <a:ext cx="17273" cy="1720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DFA2FE-BB4C-4095-B7E2-14FC8CD1A935}"/>
              </a:ext>
            </a:extLst>
          </p:cNvPr>
          <p:cNvSpPr/>
          <p:nvPr/>
        </p:nvSpPr>
        <p:spPr>
          <a:xfrm>
            <a:off x="4155744" y="1739453"/>
            <a:ext cx="170831" cy="13085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92AC71-80FB-4FC5-9FAF-00B21050B2F2}"/>
              </a:ext>
            </a:extLst>
          </p:cNvPr>
          <p:cNvCxnSpPr>
            <a:cxnSpLocks/>
          </p:cNvCxnSpPr>
          <p:nvPr/>
        </p:nvCxnSpPr>
        <p:spPr>
          <a:xfrm>
            <a:off x="3295139" y="1752539"/>
            <a:ext cx="8606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76B290-B8B6-4A51-B012-254DA4C6B5AF}"/>
              </a:ext>
            </a:extLst>
          </p:cNvPr>
          <p:cNvCxnSpPr>
            <a:cxnSpLocks/>
          </p:cNvCxnSpPr>
          <p:nvPr/>
        </p:nvCxnSpPr>
        <p:spPr>
          <a:xfrm>
            <a:off x="3295139" y="3032760"/>
            <a:ext cx="8618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A5095A1-60A2-42FB-9DC6-B82AF01B1DA3}"/>
              </a:ext>
            </a:extLst>
          </p:cNvPr>
          <p:cNvSpPr txBox="1"/>
          <p:nvPr/>
        </p:nvSpPr>
        <p:spPr>
          <a:xfrm>
            <a:off x="1856142" y="982589"/>
            <a:ext cx="11960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(“check 5”)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F3D52-857C-4C1F-8724-F221512F7D13}"/>
              </a:ext>
            </a:extLst>
          </p:cNvPr>
          <p:cNvSpPr txBox="1"/>
          <p:nvPr/>
        </p:nvSpPr>
        <p:spPr>
          <a:xfrm>
            <a:off x="3376262" y="1794484"/>
            <a:ext cx="6926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parse(“5”)</a:t>
            </a: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F42C9FEA-6D98-4459-AC2A-CD490BB77339}"/>
              </a:ext>
            </a:extLst>
          </p:cNvPr>
          <p:cNvSpPr/>
          <p:nvPr/>
        </p:nvSpPr>
        <p:spPr>
          <a:xfrm>
            <a:off x="5029200" y="255510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CheckCommand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913C6A4-8061-47E5-9875-7FFB544CA68E}"/>
              </a:ext>
            </a:extLst>
          </p:cNvPr>
          <p:cNvSpPr/>
          <p:nvPr/>
        </p:nvSpPr>
        <p:spPr>
          <a:xfrm>
            <a:off x="5599600" y="278370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14B912-32CD-495F-88D2-8FE43E78ECC3}"/>
              </a:ext>
            </a:extLst>
          </p:cNvPr>
          <p:cNvCxnSpPr>
            <a:cxnSpLocks/>
          </p:cNvCxnSpPr>
          <p:nvPr/>
        </p:nvCxnSpPr>
        <p:spPr>
          <a:xfrm>
            <a:off x="4317984" y="2798219"/>
            <a:ext cx="6983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9C7461-02BB-4036-B0EB-D62B8A2696AD}"/>
              </a:ext>
            </a:extLst>
          </p:cNvPr>
          <p:cNvCxnSpPr>
            <a:cxnSpLocks/>
          </p:cNvCxnSpPr>
          <p:nvPr/>
        </p:nvCxnSpPr>
        <p:spPr>
          <a:xfrm>
            <a:off x="4317984" y="2971800"/>
            <a:ext cx="1268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635A0A6-BA05-4523-930A-042D3FE8BD8F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5671683" y="2783705"/>
            <a:ext cx="9040" cy="30836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2612185-90D1-4200-96D7-0AF904DA6CF6}"/>
              </a:ext>
            </a:extLst>
          </p:cNvPr>
          <p:cNvSpPr/>
          <p:nvPr/>
        </p:nvSpPr>
        <p:spPr>
          <a:xfrm>
            <a:off x="4255400" y="1898434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39C5A907-61ED-4D5A-921A-A9E14A7A7BDA}"/>
              </a:ext>
            </a:extLst>
          </p:cNvPr>
          <p:cNvCxnSpPr>
            <a:cxnSpLocks/>
          </p:cNvCxnSpPr>
          <p:nvPr/>
        </p:nvCxnSpPr>
        <p:spPr>
          <a:xfrm>
            <a:off x="4326589" y="1811102"/>
            <a:ext cx="91057" cy="85846"/>
          </a:xfrm>
          <a:prstGeom prst="curvedConnector3">
            <a:avLst>
              <a:gd name="adj1" fmla="val 225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0135F0B1-7AA7-4704-8257-E740649A2B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6589" y="2094869"/>
            <a:ext cx="91058" cy="80304"/>
          </a:xfrm>
          <a:prstGeom prst="curvedConnector3">
            <a:avLst>
              <a:gd name="adj1" fmla="val -12294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1ABF764-3FCC-4FA9-BE6A-4DE040DFD0D7}"/>
              </a:ext>
            </a:extLst>
          </p:cNvPr>
          <p:cNvSpPr txBox="1"/>
          <p:nvPr/>
        </p:nvSpPr>
        <p:spPr>
          <a:xfrm>
            <a:off x="4580620" y="1641752"/>
            <a:ext cx="16819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createsListOfNumbers</a:t>
            </a:r>
            <a:r>
              <a:rPr lang="en-US" sz="1200" dirty="0">
                <a:solidFill>
                  <a:srgbClr val="0070C0"/>
                </a:solidFill>
              </a:rPr>
              <a:t>(“5”)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6809ECA-66E8-40D0-BEEB-3D5AA6E911BE}"/>
              </a:ext>
            </a:extLst>
          </p:cNvPr>
          <p:cNvSpPr/>
          <p:nvPr/>
        </p:nvSpPr>
        <p:spPr>
          <a:xfrm>
            <a:off x="5599600" y="3331462"/>
            <a:ext cx="155113" cy="22950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67F1C-4A8C-43E3-B33C-4B64A849045C}"/>
              </a:ext>
            </a:extLst>
          </p:cNvPr>
          <p:cNvCxnSpPr>
            <a:cxnSpLocks/>
          </p:cNvCxnSpPr>
          <p:nvPr/>
        </p:nvCxnSpPr>
        <p:spPr>
          <a:xfrm>
            <a:off x="1708245" y="3352800"/>
            <a:ext cx="38913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844EC41-F66F-401F-8BB0-5F907FBA29C5}"/>
              </a:ext>
            </a:extLst>
          </p:cNvPr>
          <p:cNvSpPr txBox="1"/>
          <p:nvPr/>
        </p:nvSpPr>
        <p:spPr>
          <a:xfrm>
            <a:off x="3442951" y="3146796"/>
            <a:ext cx="6314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6BB7700-98F1-4A0E-9297-53ABA7FE6370}"/>
              </a:ext>
            </a:extLst>
          </p:cNvPr>
          <p:cNvCxnSpPr>
            <a:cxnSpLocks/>
          </p:cNvCxnSpPr>
          <p:nvPr/>
        </p:nvCxnSpPr>
        <p:spPr>
          <a:xfrm>
            <a:off x="1712288" y="5626473"/>
            <a:ext cx="38744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62">
            <a:extLst>
              <a:ext uri="{FF2B5EF4-FFF2-40B4-BE49-F238E27FC236}">
                <a16:creationId xmlns:a16="http://schemas.microsoft.com/office/drawing/2014/main" id="{5ACC58A5-177E-421F-A36A-96908471DEF1}"/>
              </a:ext>
            </a:extLst>
          </p:cNvPr>
          <p:cNvSpPr/>
          <p:nvPr/>
        </p:nvSpPr>
        <p:spPr>
          <a:xfrm>
            <a:off x="7997939" y="2743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03C71AF-4C75-4271-AC95-AD75C8E82CDB}"/>
              </a:ext>
            </a:extLst>
          </p:cNvPr>
          <p:cNvCxnSpPr>
            <a:cxnSpLocks/>
          </p:cNvCxnSpPr>
          <p:nvPr/>
        </p:nvCxnSpPr>
        <p:spPr>
          <a:xfrm flipH="1">
            <a:off x="8416474" y="3066240"/>
            <a:ext cx="1" cy="24496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101B46E-B4F9-4D7E-B386-3164103D6520}"/>
              </a:ext>
            </a:extLst>
          </p:cNvPr>
          <p:cNvSpPr/>
          <p:nvPr/>
        </p:nvSpPr>
        <p:spPr>
          <a:xfrm>
            <a:off x="8330774" y="3458444"/>
            <a:ext cx="176288" cy="7994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4597F88-E21D-4342-955F-43CCEC3D7337}"/>
              </a:ext>
            </a:extLst>
          </p:cNvPr>
          <p:cNvSpPr/>
          <p:nvPr/>
        </p:nvSpPr>
        <p:spPr>
          <a:xfrm>
            <a:off x="8335288" y="4397308"/>
            <a:ext cx="176300" cy="4794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3191402-4B29-4B57-AB34-3D8D44AA0B96}"/>
              </a:ext>
            </a:extLst>
          </p:cNvPr>
          <p:cNvCxnSpPr>
            <a:cxnSpLocks/>
          </p:cNvCxnSpPr>
          <p:nvPr/>
        </p:nvCxnSpPr>
        <p:spPr>
          <a:xfrm>
            <a:off x="5761846" y="3458445"/>
            <a:ext cx="25689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32F662-4FB4-41D3-B968-902C3F07236B}"/>
              </a:ext>
            </a:extLst>
          </p:cNvPr>
          <p:cNvCxnSpPr>
            <a:cxnSpLocks/>
          </p:cNvCxnSpPr>
          <p:nvPr/>
        </p:nvCxnSpPr>
        <p:spPr>
          <a:xfrm>
            <a:off x="5761846" y="4267200"/>
            <a:ext cx="25689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E53F34D-385F-44BE-BAFA-AC0B96308D0D}"/>
              </a:ext>
            </a:extLst>
          </p:cNvPr>
          <p:cNvCxnSpPr>
            <a:cxnSpLocks/>
          </p:cNvCxnSpPr>
          <p:nvPr/>
        </p:nvCxnSpPr>
        <p:spPr>
          <a:xfrm>
            <a:off x="5761846" y="4397308"/>
            <a:ext cx="2550473" cy="26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922B98-B6EB-40A3-BF53-EA67546A0B30}"/>
              </a:ext>
            </a:extLst>
          </p:cNvPr>
          <p:cNvCxnSpPr>
            <a:cxnSpLocks/>
          </p:cNvCxnSpPr>
          <p:nvPr/>
        </p:nvCxnSpPr>
        <p:spPr>
          <a:xfrm>
            <a:off x="5754713" y="4876800"/>
            <a:ext cx="25760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6E814A2-86E8-42ED-B419-7DF80BCDBD8E}"/>
              </a:ext>
            </a:extLst>
          </p:cNvPr>
          <p:cNvSpPr txBox="1"/>
          <p:nvPr/>
        </p:nvSpPr>
        <p:spPr>
          <a:xfrm>
            <a:off x="6207018" y="3143054"/>
            <a:ext cx="1661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sortBooksUsingQuantity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B5A6875-5C99-4AD6-BB89-BC1C6A6A884E}"/>
              </a:ext>
            </a:extLst>
          </p:cNvPr>
          <p:cNvSpPr txBox="1"/>
          <p:nvPr/>
        </p:nvSpPr>
        <p:spPr>
          <a:xfrm>
            <a:off x="6328787" y="4419600"/>
            <a:ext cx="1661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updateFilteredBookList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3EE800-1470-4F4D-A9FE-9906069A6065}"/>
              </a:ext>
            </a:extLst>
          </p:cNvPr>
          <p:cNvSpPr txBox="1"/>
          <p:nvPr/>
        </p:nvSpPr>
        <p:spPr>
          <a:xfrm>
            <a:off x="3266267" y="5321673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4D9911-66AC-48BA-8F75-BA09050C7CC9}"/>
              </a:ext>
            </a:extLst>
          </p:cNvPr>
          <p:cNvCxnSpPr>
            <a:cxnSpLocks/>
          </p:cNvCxnSpPr>
          <p:nvPr/>
        </p:nvCxnSpPr>
        <p:spPr>
          <a:xfrm>
            <a:off x="4302285" y="2286000"/>
            <a:ext cx="4188884" cy="152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62">
            <a:extLst>
              <a:ext uri="{FF2B5EF4-FFF2-40B4-BE49-F238E27FC236}">
                <a16:creationId xmlns:a16="http://schemas.microsoft.com/office/drawing/2014/main" id="{6DEE4A4E-0A92-4CBF-8C84-A84C7D32B503}"/>
              </a:ext>
            </a:extLst>
          </p:cNvPr>
          <p:cNvSpPr/>
          <p:nvPr/>
        </p:nvSpPr>
        <p:spPr>
          <a:xfrm>
            <a:off x="8491169" y="1626541"/>
            <a:ext cx="990600" cy="7052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:Quantity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Contains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Numbered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67103DE-03A2-44F1-9D56-E65472D1753F}"/>
              </a:ext>
            </a:extLst>
          </p:cNvPr>
          <p:cNvSpPr/>
          <p:nvPr/>
        </p:nvSpPr>
        <p:spPr>
          <a:xfrm>
            <a:off x="8904993" y="2331758"/>
            <a:ext cx="205253" cy="1066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CF410F-5480-4695-A80F-FACBBAABC484}"/>
              </a:ext>
            </a:extLst>
          </p:cNvPr>
          <p:cNvCxnSpPr>
            <a:cxnSpLocks/>
          </p:cNvCxnSpPr>
          <p:nvPr/>
        </p:nvCxnSpPr>
        <p:spPr>
          <a:xfrm>
            <a:off x="4326575" y="2424447"/>
            <a:ext cx="4578418" cy="1398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62">
            <a:extLst>
              <a:ext uri="{FF2B5EF4-FFF2-40B4-BE49-F238E27FC236}">
                <a16:creationId xmlns:a16="http://schemas.microsoft.com/office/drawing/2014/main" id="{6F4B893E-FE7A-482A-ADCB-AE982E2ABBD0}"/>
              </a:ext>
            </a:extLst>
          </p:cNvPr>
          <p:cNvSpPr/>
          <p:nvPr/>
        </p:nvSpPr>
        <p:spPr>
          <a:xfrm>
            <a:off x="6207018" y="4966695"/>
            <a:ext cx="1277345" cy="2732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6633AF3-CAE6-441D-939E-5A3BB8332814}"/>
              </a:ext>
            </a:extLst>
          </p:cNvPr>
          <p:cNvSpPr/>
          <p:nvPr/>
        </p:nvSpPr>
        <p:spPr>
          <a:xfrm>
            <a:off x="6823049" y="5257685"/>
            <a:ext cx="162246" cy="1849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E0F809B-D3F1-4668-9DF4-CD70145ECD2A}"/>
              </a:ext>
            </a:extLst>
          </p:cNvPr>
          <p:cNvCxnSpPr>
            <a:cxnSpLocks/>
            <a:stCxn id="191" idx="0"/>
          </p:cNvCxnSpPr>
          <p:nvPr/>
        </p:nvCxnSpPr>
        <p:spPr>
          <a:xfrm>
            <a:off x="6904172" y="5257685"/>
            <a:ext cx="0" cy="4466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FC133AE-3D35-47FD-9A37-6817BAA3AEE5}"/>
              </a:ext>
            </a:extLst>
          </p:cNvPr>
          <p:cNvCxnSpPr>
            <a:cxnSpLocks/>
          </p:cNvCxnSpPr>
          <p:nvPr/>
        </p:nvCxnSpPr>
        <p:spPr>
          <a:xfrm>
            <a:off x="5761846" y="5181600"/>
            <a:ext cx="4451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E2F834-875E-4AB5-99ED-65A23B8041B0}"/>
              </a:ext>
            </a:extLst>
          </p:cNvPr>
          <p:cNvCxnSpPr>
            <a:cxnSpLocks/>
          </p:cNvCxnSpPr>
          <p:nvPr/>
        </p:nvCxnSpPr>
        <p:spPr>
          <a:xfrm>
            <a:off x="5761846" y="5441815"/>
            <a:ext cx="10612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1D3CA39-5036-4019-9D36-9C6A21611B8B}"/>
              </a:ext>
            </a:extLst>
          </p:cNvPr>
          <p:cNvCxnSpPr>
            <a:cxnSpLocks/>
          </p:cNvCxnSpPr>
          <p:nvPr/>
        </p:nvCxnSpPr>
        <p:spPr>
          <a:xfrm flipH="1">
            <a:off x="8994382" y="2301269"/>
            <a:ext cx="1" cy="2538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4" name="Rectangle 62">
            <a:extLst>
              <a:ext uri="{FF2B5EF4-FFF2-40B4-BE49-F238E27FC236}">
                <a16:creationId xmlns:a16="http://schemas.microsoft.com/office/drawing/2014/main" id="{16D07F4F-1B8B-405C-B055-E78060F3A042}"/>
              </a:ext>
            </a:extLst>
          </p:cNvPr>
          <p:cNvSpPr/>
          <p:nvPr/>
        </p:nvSpPr>
        <p:spPr>
          <a:xfrm>
            <a:off x="9152618" y="2726089"/>
            <a:ext cx="1127210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BookInventory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05" name="Rectangle 62">
            <a:extLst>
              <a:ext uri="{FF2B5EF4-FFF2-40B4-BE49-F238E27FC236}">
                <a16:creationId xmlns:a16="http://schemas.microsoft.com/office/drawing/2014/main" id="{9967B785-4A00-4347-8D97-B9C50B763C57}"/>
              </a:ext>
            </a:extLst>
          </p:cNvPr>
          <p:cNvSpPr/>
          <p:nvPr/>
        </p:nvSpPr>
        <p:spPr>
          <a:xfrm>
            <a:off x="10475414" y="2726089"/>
            <a:ext cx="1198386" cy="3401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Unique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BookList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CDA7F2E-3E9C-4DD1-8757-E02FEDE8578A}"/>
              </a:ext>
            </a:extLst>
          </p:cNvPr>
          <p:cNvCxnSpPr>
            <a:cxnSpLocks/>
          </p:cNvCxnSpPr>
          <p:nvPr/>
        </p:nvCxnSpPr>
        <p:spPr>
          <a:xfrm flipH="1">
            <a:off x="9727158" y="3066240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B5BD681-E671-4AC8-84A3-F225145E1A3A}"/>
              </a:ext>
            </a:extLst>
          </p:cNvPr>
          <p:cNvCxnSpPr>
            <a:cxnSpLocks/>
          </p:cNvCxnSpPr>
          <p:nvPr/>
        </p:nvCxnSpPr>
        <p:spPr>
          <a:xfrm flipH="1">
            <a:off x="11074607" y="3083047"/>
            <a:ext cx="1" cy="12248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6BE8C4F-BE88-4318-BA2E-FFD189FF4A51}"/>
              </a:ext>
            </a:extLst>
          </p:cNvPr>
          <p:cNvSpPr/>
          <p:nvPr/>
        </p:nvSpPr>
        <p:spPr>
          <a:xfrm>
            <a:off x="9632098" y="3515798"/>
            <a:ext cx="190117" cy="589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0AA86C9-FAB8-40B7-91CF-4B49617F3571}"/>
              </a:ext>
            </a:extLst>
          </p:cNvPr>
          <p:cNvSpPr/>
          <p:nvPr/>
        </p:nvSpPr>
        <p:spPr>
          <a:xfrm>
            <a:off x="10982937" y="3567404"/>
            <a:ext cx="183336" cy="4711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76BAEF8-881B-422A-85CA-EB0E2919C1B5}"/>
              </a:ext>
            </a:extLst>
          </p:cNvPr>
          <p:cNvCxnSpPr>
            <a:cxnSpLocks/>
          </p:cNvCxnSpPr>
          <p:nvPr/>
        </p:nvCxnSpPr>
        <p:spPr>
          <a:xfrm>
            <a:off x="8507062" y="3515797"/>
            <a:ext cx="1125037" cy="279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FCBAB98-5F74-41EA-BB83-92C20DC690FB}"/>
              </a:ext>
            </a:extLst>
          </p:cNvPr>
          <p:cNvCxnSpPr>
            <a:cxnSpLocks/>
          </p:cNvCxnSpPr>
          <p:nvPr/>
        </p:nvCxnSpPr>
        <p:spPr>
          <a:xfrm>
            <a:off x="9822218" y="3576939"/>
            <a:ext cx="11573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83DA411-3B64-4399-B4A4-937B49AC39C9}"/>
              </a:ext>
            </a:extLst>
          </p:cNvPr>
          <p:cNvCxnSpPr>
            <a:cxnSpLocks/>
          </p:cNvCxnSpPr>
          <p:nvPr/>
        </p:nvCxnSpPr>
        <p:spPr>
          <a:xfrm>
            <a:off x="8507061" y="4106621"/>
            <a:ext cx="11250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8DAB449-39D4-4D9B-83F4-F7AC735F4170}"/>
              </a:ext>
            </a:extLst>
          </p:cNvPr>
          <p:cNvCxnSpPr>
            <a:cxnSpLocks/>
          </p:cNvCxnSpPr>
          <p:nvPr/>
        </p:nvCxnSpPr>
        <p:spPr>
          <a:xfrm>
            <a:off x="9822218" y="4038600"/>
            <a:ext cx="114118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C2A45FA8-C8C8-40B6-8979-D19F6BF04346}"/>
              </a:ext>
            </a:extLst>
          </p:cNvPr>
          <p:cNvSpPr txBox="1"/>
          <p:nvPr/>
        </p:nvSpPr>
        <p:spPr>
          <a:xfrm>
            <a:off x="8700046" y="329357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9D8F68D-441A-48E9-B4BE-81F51D3451F4}"/>
              </a:ext>
            </a:extLst>
          </p:cNvPr>
          <p:cNvSpPr txBox="1"/>
          <p:nvPr/>
        </p:nvSpPr>
        <p:spPr>
          <a:xfrm>
            <a:off x="10004706" y="3294910"/>
            <a:ext cx="7435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sortBooks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F60DD2-EE6A-49C5-8CFF-76AA35BE6121}"/>
              </a:ext>
            </a:extLst>
          </p:cNvPr>
          <p:cNvSpPr txBox="1"/>
          <p:nvPr/>
        </p:nvSpPr>
        <p:spPr>
          <a:xfrm>
            <a:off x="2302865" y="2879467"/>
            <a:ext cx="159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1493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152</Words>
  <Application>Microsoft Office PowerPoint</Application>
  <PresentationFormat>On-screen Show (4:3)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Kenneth Chua</cp:lastModifiedBy>
  <cp:revision>88</cp:revision>
  <dcterms:created xsi:type="dcterms:W3CDTF">2016-07-22T14:33:02Z</dcterms:created>
  <dcterms:modified xsi:type="dcterms:W3CDTF">2018-11-11T17:24:03Z</dcterms:modified>
</cp:coreProperties>
</file>