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Request </a:t>
            </a:r>
            <a:r>
              <a:rPr lang="en-US" sz="1400" dirty="0" err="1">
                <a:solidFill>
                  <a:srgbClr val="00B050"/>
                </a:solidFill>
              </a:rPr>
              <a:t>i</a:t>
            </a:r>
            <a:r>
              <a:rPr lang="en-US" sz="1400" dirty="0">
                <a:solidFill>
                  <a:srgbClr val="00B050"/>
                </a:solidFill>
              </a:rPr>
              <a:t>/.. e/.. q/..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execute(“Request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/.. e/.. q/..”)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addRequest</a:t>
            </a:r>
            <a:r>
              <a:rPr lang="en-US" sz="1400" dirty="0">
                <a:solidFill>
                  <a:srgbClr val="7030A0"/>
                </a:solidFill>
              </a:rPr>
              <a:t>(r)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RequestListChangedEvent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RequestListChangedEvent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handleRequestListChangedEvent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handleRequestListChangedEvent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leeguiyong96@gmail.com</cp:lastModifiedBy>
  <cp:revision>59</cp:revision>
  <dcterms:created xsi:type="dcterms:W3CDTF">2016-07-22T14:33:02Z</dcterms:created>
  <dcterms:modified xsi:type="dcterms:W3CDTF">2018-10-16T06:57:43Z</dcterms:modified>
</cp:coreProperties>
</file>