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RequestListParser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execute(“request 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/.. e/... q/..”)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request</a:t>
            </a:r>
            <a:r>
              <a:rPr lang="en-US" sz="1200" dirty="0" err="1">
                <a:solidFill>
                  <a:srgbClr val="7030A0"/>
                </a:solidFill>
              </a:rPr>
              <a:t>RequestList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76989" y="1106150"/>
            <a:ext cx="20077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(“request”)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VersionedRequestList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791201" y="2362200"/>
            <a:ext cx="1600200" cy="26591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RequestModel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r:Request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40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leeguiyong96@gmail.com</cp:lastModifiedBy>
  <cp:revision>109</cp:revision>
  <dcterms:created xsi:type="dcterms:W3CDTF">2016-07-22T14:33:02Z</dcterms:created>
  <dcterms:modified xsi:type="dcterms:W3CDTF">2018-10-16T07:05:58Z</dcterms:modified>
</cp:coreProperties>
</file>