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cxnSpLocks/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392" y="1345880"/>
            <a:ext cx="1124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togglerequests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togglerequests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togglerequests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279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RequestPanelChangedEvent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50660" y="422052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RequestPanelChangedEvent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5431712" y="371808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7297" y="407113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025289" y="449407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19495" y="449407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16208" y="553082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362200" y="370117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909017" y="406484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837009" y="509332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989409" y="536645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89409" y="509332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56842" y="481821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handleRequestPanelChangedEvent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8700" y="503488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835128" y="4867421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Request Panel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leeguiyong96@gmail.com</cp:lastModifiedBy>
  <cp:revision>59</cp:revision>
  <dcterms:created xsi:type="dcterms:W3CDTF">2016-07-22T14:33:02Z</dcterms:created>
  <dcterms:modified xsi:type="dcterms:W3CDTF">2018-11-12T02:28:18Z</dcterms:modified>
</cp:coreProperties>
</file>