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/>
    <p:restoredTop sz="96374" autoAdjust="0"/>
  </p:normalViewPr>
  <p:slideViewPr>
    <p:cSldViewPr showGuides="1">
      <p:cViewPr>
        <p:scale>
          <a:sx n="95" d="100"/>
          <a:sy n="95" d="100"/>
        </p:scale>
        <p:origin x="2334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65">
            <a:extLst>
              <a:ext uri="{FF2B5EF4-FFF2-40B4-BE49-F238E27FC236}">
                <a16:creationId xmlns:a16="http://schemas.microsoft.com/office/drawing/2014/main" id="{2EF92560-F7E3-4496-8662-61A2D1BAB6B8}"/>
              </a:ext>
            </a:extLst>
          </p:cNvPr>
          <p:cNvSpPr/>
          <p:nvPr/>
        </p:nvSpPr>
        <p:spPr>
          <a:xfrm>
            <a:off x="228600" y="-98059"/>
            <a:ext cx="8627138" cy="83179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95" name="Elbow Connector 63"/>
          <p:cNvCxnSpPr>
            <a:cxnSpLocks/>
            <a:stCxn id="92" idx="1"/>
            <a:endCxn id="93" idx="3"/>
          </p:cNvCxnSpPr>
          <p:nvPr/>
        </p:nvCxnSpPr>
        <p:spPr>
          <a:xfrm rot="10800000">
            <a:off x="3225525" y="1042214"/>
            <a:ext cx="478139" cy="16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" name="Rectangle 8"/>
          <p:cNvSpPr/>
          <p:nvPr/>
        </p:nvSpPr>
        <p:spPr>
          <a:xfrm>
            <a:off x="2086447" y="739213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1875989" y="4296223"/>
            <a:ext cx="653858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endCxn id="62" idx="2"/>
          </p:cNvCxnSpPr>
          <p:nvPr/>
        </p:nvCxnSpPr>
        <p:spPr>
          <a:xfrm flipV="1">
            <a:off x="1600119" y="1892482"/>
            <a:ext cx="4252586" cy="14300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41137" y="1337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11845" y="1428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19095" y="7565511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5026" y="1516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34859" y="1516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583047" y="74788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1971341" y="1522567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09295" y="1690689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573247" y="160399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790042" y="1551090"/>
            <a:ext cx="131407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418181" y="163585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3654229" y="1722547"/>
            <a:ext cx="135813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498612" y="154572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03395" y="1628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339443" y="1715411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896481" y="1253090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226882" y="163585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462930" y="1394477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897330" y="1574871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Department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462930" y="1718871"/>
            <a:ext cx="434400" cy="36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897332" y="1897849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Rank/Position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462930" y="1722547"/>
            <a:ext cx="434402" cy="31930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897331" y="2220826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462930" y="1722547"/>
            <a:ext cx="434401" cy="64227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>
            <a:off x="5023379" y="2012953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237983" y="7834246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2012144" y="4757499"/>
            <a:ext cx="5950226" cy="550028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509907" y="17465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0191" y="178557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45102" y="1441474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16337" y="75966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34831" y="18924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stCxn id="78" idx="3"/>
            <a:endCxn id="67" idx="1"/>
          </p:cNvCxnSpPr>
          <p:nvPr/>
        </p:nvCxnSpPr>
        <p:spPr>
          <a:xfrm flipV="1">
            <a:off x="6462930" y="124606"/>
            <a:ext cx="435217" cy="159794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898147" y="-19394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656446" y="-80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552035" y="1421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0" name="Elbow Connector 63"/>
          <p:cNvCxnSpPr>
            <a:cxnSpLocks/>
            <a:stCxn id="91" idx="3"/>
            <a:endCxn id="46" idx="0"/>
          </p:cNvCxnSpPr>
          <p:nvPr/>
        </p:nvCxnSpPr>
        <p:spPr>
          <a:xfrm rot="16200000" flipH="1">
            <a:off x="2630109" y="1457490"/>
            <a:ext cx="130151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2553991" y="12353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3703663" y="861672"/>
            <a:ext cx="1601528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2164841" y="860015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5400000">
            <a:off x="3462354" y="951527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7" name="Elbow Connector 63">
            <a:extLst>
              <a:ext uri="{FF2B5EF4-FFF2-40B4-BE49-F238E27FC236}">
                <a16:creationId xmlns:a16="http://schemas.microsoft.com/office/drawing/2014/main" id="{B6E71986-60C1-46EB-A313-83A56BEDB552}"/>
              </a:ext>
            </a:extLst>
          </p:cNvPr>
          <p:cNvCxnSpPr>
            <a:cxnSpLocks/>
            <a:stCxn id="135" idx="1"/>
            <a:endCxn id="136" idx="3"/>
          </p:cNvCxnSpPr>
          <p:nvPr/>
        </p:nvCxnSpPr>
        <p:spPr>
          <a:xfrm rot="10800000">
            <a:off x="3222930" y="3317482"/>
            <a:ext cx="478139" cy="16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106">
            <a:extLst>
              <a:ext uri="{FF2B5EF4-FFF2-40B4-BE49-F238E27FC236}">
                <a16:creationId xmlns:a16="http://schemas.microsoft.com/office/drawing/2014/main" id="{40A4E3CB-19C7-48CD-8BBB-D52621960A2A}"/>
              </a:ext>
            </a:extLst>
          </p:cNvPr>
          <p:cNvCxnSpPr>
            <a:cxnSpLocks/>
          </p:cNvCxnSpPr>
          <p:nvPr/>
        </p:nvCxnSpPr>
        <p:spPr>
          <a:xfrm flipV="1">
            <a:off x="1603904" y="4114800"/>
            <a:ext cx="4252586" cy="14300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DEBBE632-2C44-4D57-93E7-9AC56C62DA0F}"/>
              </a:ext>
            </a:extLst>
          </p:cNvPr>
          <p:cNvSpPr/>
          <p:nvPr/>
        </p:nvSpPr>
        <p:spPr>
          <a:xfrm>
            <a:off x="1975126" y="375644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VersionedScheduleList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6FB440A-86D6-4A84-BA10-ADA80E6CE06D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1813080" y="392456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4D668D17-4493-49A3-A704-54DA93FCC8A1}"/>
              </a:ext>
            </a:extLst>
          </p:cNvPr>
          <p:cNvSpPr/>
          <p:nvPr/>
        </p:nvSpPr>
        <p:spPr>
          <a:xfrm>
            <a:off x="1577032" y="383787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91B3BD59-79AE-4AF3-970B-0CA1B6F5D865}"/>
              </a:ext>
            </a:extLst>
          </p:cNvPr>
          <p:cNvSpPr/>
          <p:nvPr/>
        </p:nvSpPr>
        <p:spPr>
          <a:xfrm>
            <a:off x="3793402" y="3784964"/>
            <a:ext cx="13144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UniqueScheduleList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5F5A4EC8-CB87-40C2-8B10-4EB21D9DC552}"/>
              </a:ext>
            </a:extLst>
          </p:cNvPr>
          <p:cNvSpPr/>
          <p:nvPr/>
        </p:nvSpPr>
        <p:spPr>
          <a:xfrm>
            <a:off x="3421966" y="386973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8" name="Elbow Connector 29">
            <a:extLst>
              <a:ext uri="{FF2B5EF4-FFF2-40B4-BE49-F238E27FC236}">
                <a16:creationId xmlns:a16="http://schemas.microsoft.com/office/drawing/2014/main" id="{4C758B85-BE79-4683-A181-E05B36759CAD}"/>
              </a:ext>
            </a:extLst>
          </p:cNvPr>
          <p:cNvCxnSpPr>
            <a:cxnSpLocks/>
            <a:stCxn id="97" idx="3"/>
            <a:endCxn id="96" idx="1"/>
          </p:cNvCxnSpPr>
          <p:nvPr/>
        </p:nvCxnSpPr>
        <p:spPr>
          <a:xfrm>
            <a:off x="3658014" y="3956421"/>
            <a:ext cx="135388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Rectangle 8">
            <a:extLst>
              <a:ext uri="{FF2B5EF4-FFF2-40B4-BE49-F238E27FC236}">
                <a16:creationId xmlns:a16="http://schemas.microsoft.com/office/drawing/2014/main" id="{4F0E516F-6D96-43A3-8CCC-F1CB1151D068}"/>
              </a:ext>
            </a:extLst>
          </p:cNvPr>
          <p:cNvSpPr/>
          <p:nvPr/>
        </p:nvSpPr>
        <p:spPr>
          <a:xfrm>
            <a:off x="5502397" y="377959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Schedule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0" name="Flowchart: Decision 96">
            <a:extLst>
              <a:ext uri="{FF2B5EF4-FFF2-40B4-BE49-F238E27FC236}">
                <a16:creationId xmlns:a16="http://schemas.microsoft.com/office/drawing/2014/main" id="{5854E950-3C0B-4DDC-A971-26FA27C7588D}"/>
              </a:ext>
            </a:extLst>
          </p:cNvPr>
          <p:cNvSpPr/>
          <p:nvPr/>
        </p:nvSpPr>
        <p:spPr>
          <a:xfrm>
            <a:off x="5107180" y="386259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1" name="Elbow Connector 63">
            <a:extLst>
              <a:ext uri="{FF2B5EF4-FFF2-40B4-BE49-F238E27FC236}">
                <a16:creationId xmlns:a16="http://schemas.microsoft.com/office/drawing/2014/main" id="{6F4A44BA-86D2-4078-AE98-91FF156CA049}"/>
              </a:ext>
            </a:extLst>
          </p:cNvPr>
          <p:cNvCxnSpPr>
            <a:cxnSpLocks/>
            <a:stCxn id="100" idx="3"/>
            <a:endCxn id="99" idx="1"/>
          </p:cNvCxnSpPr>
          <p:nvPr/>
        </p:nvCxnSpPr>
        <p:spPr>
          <a:xfrm>
            <a:off x="5343228" y="394928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Flowchart: Decision 96">
            <a:extLst>
              <a:ext uri="{FF2B5EF4-FFF2-40B4-BE49-F238E27FC236}">
                <a16:creationId xmlns:a16="http://schemas.microsoft.com/office/drawing/2014/main" id="{54DA4859-6006-485B-9A46-A95CF8FA0DFD}"/>
              </a:ext>
            </a:extLst>
          </p:cNvPr>
          <p:cNvSpPr/>
          <p:nvPr/>
        </p:nvSpPr>
        <p:spPr>
          <a:xfrm>
            <a:off x="6230667" y="386973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4" name="Elbow Connector 78">
            <a:extLst>
              <a:ext uri="{FF2B5EF4-FFF2-40B4-BE49-F238E27FC236}">
                <a16:creationId xmlns:a16="http://schemas.microsoft.com/office/drawing/2014/main" id="{3DB2C880-EB9E-4EEB-90D1-81323E405FF0}"/>
              </a:ext>
            </a:extLst>
          </p:cNvPr>
          <p:cNvCxnSpPr>
            <a:cxnSpLocks/>
            <a:stCxn id="103" idx="3"/>
            <a:endCxn id="143" idx="1"/>
          </p:cNvCxnSpPr>
          <p:nvPr/>
        </p:nvCxnSpPr>
        <p:spPr>
          <a:xfrm flipV="1">
            <a:off x="6466715" y="3313619"/>
            <a:ext cx="424984" cy="642802"/>
          </a:xfrm>
          <a:prstGeom prst="bentConnector3">
            <a:avLst>
              <a:gd name="adj1" fmla="val 2982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Rectangle 8">
            <a:extLst>
              <a:ext uri="{FF2B5EF4-FFF2-40B4-BE49-F238E27FC236}">
                <a16:creationId xmlns:a16="http://schemas.microsoft.com/office/drawing/2014/main" id="{3F95DD97-02BA-4C37-8C75-D691E3D7FA3C}"/>
              </a:ext>
            </a:extLst>
          </p:cNvPr>
          <p:cNvSpPr/>
          <p:nvPr/>
        </p:nvSpPr>
        <p:spPr>
          <a:xfrm>
            <a:off x="6903502" y="3493812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80">
            <a:extLst>
              <a:ext uri="{FF2B5EF4-FFF2-40B4-BE49-F238E27FC236}">
                <a16:creationId xmlns:a16="http://schemas.microsoft.com/office/drawing/2014/main" id="{CEF11BE8-A81E-47CE-BBF0-53FAF17A5809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 flipV="1">
            <a:off x="6466715" y="3637812"/>
            <a:ext cx="436787" cy="3186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Rectangle 8">
            <a:extLst>
              <a:ext uri="{FF2B5EF4-FFF2-40B4-BE49-F238E27FC236}">
                <a16:creationId xmlns:a16="http://schemas.microsoft.com/office/drawing/2014/main" id="{08576885-5BCD-480D-93A2-090B31520505}"/>
              </a:ext>
            </a:extLst>
          </p:cNvPr>
          <p:cNvSpPr/>
          <p:nvPr/>
        </p:nvSpPr>
        <p:spPr>
          <a:xfrm>
            <a:off x="6903502" y="3816790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Type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83">
            <a:extLst>
              <a:ext uri="{FF2B5EF4-FFF2-40B4-BE49-F238E27FC236}">
                <a16:creationId xmlns:a16="http://schemas.microsoft.com/office/drawing/2014/main" id="{4778DA34-DEEE-4C35-837D-C1312E0D28AF}"/>
              </a:ext>
            </a:extLst>
          </p:cNvPr>
          <p:cNvCxnSpPr>
            <a:cxnSpLocks/>
            <a:stCxn id="103" idx="3"/>
            <a:endCxn id="108" idx="1"/>
          </p:cNvCxnSpPr>
          <p:nvPr/>
        </p:nvCxnSpPr>
        <p:spPr>
          <a:xfrm>
            <a:off x="6466715" y="3956421"/>
            <a:ext cx="436787" cy="43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B71D438E-8804-407C-97EF-F98EF01CB009}"/>
              </a:ext>
            </a:extLst>
          </p:cNvPr>
          <p:cNvSpPr/>
          <p:nvPr/>
        </p:nvSpPr>
        <p:spPr>
          <a:xfrm>
            <a:off x="6903502" y="4139767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85">
            <a:extLst>
              <a:ext uri="{FF2B5EF4-FFF2-40B4-BE49-F238E27FC236}">
                <a16:creationId xmlns:a16="http://schemas.microsoft.com/office/drawing/2014/main" id="{48BCF08B-111F-4BE1-B6D5-320A24869B03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>
            <a:off x="6466715" y="3956421"/>
            <a:ext cx="436787" cy="3273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2F2C4-883E-46ED-8B52-0850B57F3444}"/>
              </a:ext>
            </a:extLst>
          </p:cNvPr>
          <p:cNvSpPr txBox="1"/>
          <p:nvPr/>
        </p:nvSpPr>
        <p:spPr>
          <a:xfrm>
            <a:off x="5070131" y="420423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0978944-7137-4D8D-8273-6720D3E3DA86}"/>
              </a:ext>
            </a:extLst>
          </p:cNvPr>
          <p:cNvSpPr txBox="1"/>
          <p:nvPr/>
        </p:nvSpPr>
        <p:spPr>
          <a:xfrm>
            <a:off x="3513692" y="39803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B877EBE-3A5A-4A62-BF9C-6BE929B022E9}"/>
              </a:ext>
            </a:extLst>
          </p:cNvPr>
          <p:cNvSpPr txBox="1"/>
          <p:nvPr/>
        </p:nvSpPr>
        <p:spPr>
          <a:xfrm>
            <a:off x="5323976" y="401944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8FF18EB-DFF6-4D9E-8745-0DD52424808D}"/>
              </a:ext>
            </a:extLst>
          </p:cNvPr>
          <p:cNvSpPr txBox="1"/>
          <p:nvPr/>
        </p:nvSpPr>
        <p:spPr>
          <a:xfrm>
            <a:off x="1748887" y="367534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E3FE12-FE4D-4617-AD92-AEC1DC7A97D0}"/>
              </a:ext>
            </a:extLst>
          </p:cNvPr>
          <p:cNvSpPr txBox="1"/>
          <p:nvPr/>
        </p:nvSpPr>
        <p:spPr>
          <a:xfrm>
            <a:off x="5638616" y="412635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C13A69F-A973-430C-A4DA-BE5B50304EEB}"/>
              </a:ext>
            </a:extLst>
          </p:cNvPr>
          <p:cNvSpPr txBox="1"/>
          <p:nvPr/>
        </p:nvSpPr>
        <p:spPr>
          <a:xfrm>
            <a:off x="5838361" y="3429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DE4A8D35-ADA0-479F-9673-E2C43892D3B4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2542791" y="3600262"/>
            <a:ext cx="31235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Isosceles Triangle 102">
            <a:extLst>
              <a:ext uri="{FF2B5EF4-FFF2-40B4-BE49-F238E27FC236}">
                <a16:creationId xmlns:a16="http://schemas.microsoft.com/office/drawing/2014/main" id="{68E1C881-BA19-4D51-A086-DFF5C0A03190}"/>
              </a:ext>
            </a:extLst>
          </p:cNvPr>
          <p:cNvSpPr/>
          <p:nvPr/>
        </p:nvSpPr>
        <p:spPr>
          <a:xfrm rot="10800000" flipV="1">
            <a:off x="2551396" y="3510622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03E99618-5291-4062-B727-0081299DECEE}"/>
              </a:ext>
            </a:extLst>
          </p:cNvPr>
          <p:cNvSpPr/>
          <p:nvPr/>
        </p:nvSpPr>
        <p:spPr>
          <a:xfrm>
            <a:off x="3701068" y="3136940"/>
            <a:ext cx="1608287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ReadOnlyScheduleList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Rectangle 8">
            <a:extLst>
              <a:ext uri="{FF2B5EF4-FFF2-40B4-BE49-F238E27FC236}">
                <a16:creationId xmlns:a16="http://schemas.microsoft.com/office/drawing/2014/main" id="{F4DB2D56-8528-4F6D-A60F-58C4D68B0326}"/>
              </a:ext>
            </a:extLst>
          </p:cNvPr>
          <p:cNvSpPr/>
          <p:nvPr/>
        </p:nvSpPr>
        <p:spPr>
          <a:xfrm>
            <a:off x="2162246" y="3135283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ScheduleList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7" name="Isosceles Triangle 102">
            <a:extLst>
              <a:ext uri="{FF2B5EF4-FFF2-40B4-BE49-F238E27FC236}">
                <a16:creationId xmlns:a16="http://schemas.microsoft.com/office/drawing/2014/main" id="{A238A459-D99A-4CA3-B636-9967E7A0363E}"/>
              </a:ext>
            </a:extLst>
          </p:cNvPr>
          <p:cNvSpPr/>
          <p:nvPr/>
        </p:nvSpPr>
        <p:spPr>
          <a:xfrm rot="5400000">
            <a:off x="3459759" y="3226795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8" name="Rectangle 8">
            <a:extLst>
              <a:ext uri="{FF2B5EF4-FFF2-40B4-BE49-F238E27FC236}">
                <a16:creationId xmlns:a16="http://schemas.microsoft.com/office/drawing/2014/main" id="{54234115-AEE0-47B1-98C0-6584C0B02A19}"/>
              </a:ext>
            </a:extLst>
          </p:cNvPr>
          <p:cNvSpPr/>
          <p:nvPr/>
        </p:nvSpPr>
        <p:spPr>
          <a:xfrm>
            <a:off x="6896481" y="620896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DateOfBirth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Rectangle 8">
            <a:extLst>
              <a:ext uri="{FF2B5EF4-FFF2-40B4-BE49-F238E27FC236}">
                <a16:creationId xmlns:a16="http://schemas.microsoft.com/office/drawing/2014/main" id="{216530A7-FA65-4E0F-AAE1-ABD040D27BEB}"/>
              </a:ext>
            </a:extLst>
          </p:cNvPr>
          <p:cNvSpPr/>
          <p:nvPr/>
        </p:nvSpPr>
        <p:spPr>
          <a:xfrm>
            <a:off x="6896481" y="304799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Rectangle 8">
            <a:extLst>
              <a:ext uri="{FF2B5EF4-FFF2-40B4-BE49-F238E27FC236}">
                <a16:creationId xmlns:a16="http://schemas.microsoft.com/office/drawing/2014/main" id="{FC2A66E1-5D06-473D-A677-C865F5846EC7}"/>
              </a:ext>
            </a:extLst>
          </p:cNvPr>
          <p:cNvSpPr/>
          <p:nvPr/>
        </p:nvSpPr>
        <p:spPr>
          <a:xfrm>
            <a:off x="6901115" y="936822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C747AF3E-0D26-4C7B-BB0E-77F1342989D1}"/>
              </a:ext>
            </a:extLst>
          </p:cNvPr>
          <p:cNvSpPr/>
          <p:nvPr/>
        </p:nvSpPr>
        <p:spPr>
          <a:xfrm>
            <a:off x="6896481" y="2535163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Salary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Rectangle 8">
            <a:extLst>
              <a:ext uri="{FF2B5EF4-FFF2-40B4-BE49-F238E27FC236}">
                <a16:creationId xmlns:a16="http://schemas.microsoft.com/office/drawing/2014/main" id="{058A05DD-163A-4C39-9BED-6D66ED1EB494}"/>
              </a:ext>
            </a:extLst>
          </p:cNvPr>
          <p:cNvSpPr/>
          <p:nvPr/>
        </p:nvSpPr>
        <p:spPr>
          <a:xfrm>
            <a:off x="6898147" y="2849499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Bonus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Rectangle 8">
            <a:extLst>
              <a:ext uri="{FF2B5EF4-FFF2-40B4-BE49-F238E27FC236}">
                <a16:creationId xmlns:a16="http://schemas.microsoft.com/office/drawing/2014/main" id="{2F34C674-1E3A-46DA-9C0E-FC2A2998A04F}"/>
              </a:ext>
            </a:extLst>
          </p:cNvPr>
          <p:cNvSpPr/>
          <p:nvPr/>
        </p:nvSpPr>
        <p:spPr>
          <a:xfrm>
            <a:off x="6891699" y="3169619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EmployeeId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4" name="Elbow Connector 85">
            <a:extLst>
              <a:ext uri="{FF2B5EF4-FFF2-40B4-BE49-F238E27FC236}">
                <a16:creationId xmlns:a16="http://schemas.microsoft.com/office/drawing/2014/main" id="{4B9627CD-891E-40EB-B6EA-85D283483832}"/>
              </a:ext>
            </a:extLst>
          </p:cNvPr>
          <p:cNvCxnSpPr>
            <a:cxnSpLocks/>
            <a:stCxn id="78" idx="3"/>
            <a:endCxn id="141" idx="1"/>
          </p:cNvCxnSpPr>
          <p:nvPr/>
        </p:nvCxnSpPr>
        <p:spPr>
          <a:xfrm>
            <a:off x="6462930" y="1722547"/>
            <a:ext cx="433551" cy="9566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5" name="Elbow Connector 85">
            <a:extLst>
              <a:ext uri="{FF2B5EF4-FFF2-40B4-BE49-F238E27FC236}">
                <a16:creationId xmlns:a16="http://schemas.microsoft.com/office/drawing/2014/main" id="{A887E71E-4B9A-4EAF-A43B-48BEECF1FD8D}"/>
              </a:ext>
            </a:extLst>
          </p:cNvPr>
          <p:cNvCxnSpPr>
            <a:cxnSpLocks/>
            <a:stCxn id="78" idx="3"/>
            <a:endCxn id="142" idx="1"/>
          </p:cNvCxnSpPr>
          <p:nvPr/>
        </p:nvCxnSpPr>
        <p:spPr>
          <a:xfrm>
            <a:off x="6462930" y="1722547"/>
            <a:ext cx="435217" cy="127095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6" name="Elbow Connector 85">
            <a:extLst>
              <a:ext uri="{FF2B5EF4-FFF2-40B4-BE49-F238E27FC236}">
                <a16:creationId xmlns:a16="http://schemas.microsoft.com/office/drawing/2014/main" id="{F8BEC3D8-7E7E-4D07-BD52-961004937E81}"/>
              </a:ext>
            </a:extLst>
          </p:cNvPr>
          <p:cNvCxnSpPr>
            <a:cxnSpLocks/>
            <a:stCxn id="78" idx="3"/>
            <a:endCxn id="143" idx="1"/>
          </p:cNvCxnSpPr>
          <p:nvPr/>
        </p:nvCxnSpPr>
        <p:spPr>
          <a:xfrm>
            <a:off x="6462930" y="1722547"/>
            <a:ext cx="428769" cy="15910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7" name="Elbow Connector 85">
            <a:extLst>
              <a:ext uri="{FF2B5EF4-FFF2-40B4-BE49-F238E27FC236}">
                <a16:creationId xmlns:a16="http://schemas.microsoft.com/office/drawing/2014/main" id="{CC85D501-A535-4DE1-BC18-E3C392D29D1F}"/>
              </a:ext>
            </a:extLst>
          </p:cNvPr>
          <p:cNvCxnSpPr>
            <a:cxnSpLocks/>
            <a:stCxn id="78" idx="3"/>
            <a:endCxn id="140" idx="1"/>
          </p:cNvCxnSpPr>
          <p:nvPr/>
        </p:nvCxnSpPr>
        <p:spPr>
          <a:xfrm flipV="1">
            <a:off x="6462930" y="1080822"/>
            <a:ext cx="438185" cy="6417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8" name="Elbow Connector 85">
            <a:extLst>
              <a:ext uri="{FF2B5EF4-FFF2-40B4-BE49-F238E27FC236}">
                <a16:creationId xmlns:a16="http://schemas.microsoft.com/office/drawing/2014/main" id="{C96206F9-EC73-4524-8AB4-952AA6B5B9D4}"/>
              </a:ext>
            </a:extLst>
          </p:cNvPr>
          <p:cNvCxnSpPr>
            <a:cxnSpLocks/>
            <a:stCxn id="78" idx="3"/>
            <a:endCxn id="138" idx="1"/>
          </p:cNvCxnSpPr>
          <p:nvPr/>
        </p:nvCxnSpPr>
        <p:spPr>
          <a:xfrm flipV="1">
            <a:off x="6462930" y="764896"/>
            <a:ext cx="433551" cy="95765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85">
            <a:extLst>
              <a:ext uri="{FF2B5EF4-FFF2-40B4-BE49-F238E27FC236}">
                <a16:creationId xmlns:a16="http://schemas.microsoft.com/office/drawing/2014/main" id="{E52C97FF-95A5-4610-B5F7-3D89CDB0E554}"/>
              </a:ext>
            </a:extLst>
          </p:cNvPr>
          <p:cNvCxnSpPr>
            <a:cxnSpLocks/>
            <a:stCxn id="78" idx="3"/>
            <a:endCxn id="139" idx="1"/>
          </p:cNvCxnSpPr>
          <p:nvPr/>
        </p:nvCxnSpPr>
        <p:spPr>
          <a:xfrm flipV="1">
            <a:off x="6462930" y="448799"/>
            <a:ext cx="433551" cy="127374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9" name="Elbow Connector 63">
            <a:extLst>
              <a:ext uri="{FF2B5EF4-FFF2-40B4-BE49-F238E27FC236}">
                <a16:creationId xmlns:a16="http://schemas.microsoft.com/office/drawing/2014/main" id="{CE89F848-DEB9-43C4-9812-5725708E5680}"/>
              </a:ext>
            </a:extLst>
          </p:cNvPr>
          <p:cNvCxnSpPr>
            <a:cxnSpLocks/>
            <a:stCxn id="255" idx="1"/>
            <a:endCxn id="256" idx="3"/>
          </p:cNvCxnSpPr>
          <p:nvPr/>
        </p:nvCxnSpPr>
        <p:spPr>
          <a:xfrm rot="10800000">
            <a:off x="3222930" y="4601799"/>
            <a:ext cx="478139" cy="16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0" name="Elbow Connector 106">
            <a:extLst>
              <a:ext uri="{FF2B5EF4-FFF2-40B4-BE49-F238E27FC236}">
                <a16:creationId xmlns:a16="http://schemas.microsoft.com/office/drawing/2014/main" id="{00E99C17-5551-440F-9F68-D64A146594A3}"/>
              </a:ext>
            </a:extLst>
          </p:cNvPr>
          <p:cNvCxnSpPr>
            <a:cxnSpLocks/>
            <a:endCxn id="237" idx="2"/>
          </p:cNvCxnSpPr>
          <p:nvPr/>
        </p:nvCxnSpPr>
        <p:spPr>
          <a:xfrm flipV="1">
            <a:off x="1603904" y="5623189"/>
            <a:ext cx="4252586" cy="14300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1" name="Rectangle 8">
            <a:extLst>
              <a:ext uri="{FF2B5EF4-FFF2-40B4-BE49-F238E27FC236}">
                <a16:creationId xmlns:a16="http://schemas.microsoft.com/office/drawing/2014/main" id="{2A68EC73-6B5B-44F6-A72A-CB1A0D9205B4}"/>
              </a:ext>
            </a:extLst>
          </p:cNvPr>
          <p:cNvSpPr/>
          <p:nvPr/>
        </p:nvSpPr>
        <p:spPr>
          <a:xfrm>
            <a:off x="1975126" y="5253274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VersionedExpensesList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24D36A80-325C-46A7-B761-6C12CD21CA67}"/>
              </a:ext>
            </a:extLst>
          </p:cNvPr>
          <p:cNvCxnSpPr>
            <a:stCxn id="233" idx="3"/>
            <a:endCxn id="231" idx="1"/>
          </p:cNvCxnSpPr>
          <p:nvPr/>
        </p:nvCxnSpPr>
        <p:spPr>
          <a:xfrm>
            <a:off x="1813080" y="5421396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3" name="Flowchart: Decision 96">
            <a:extLst>
              <a:ext uri="{FF2B5EF4-FFF2-40B4-BE49-F238E27FC236}">
                <a16:creationId xmlns:a16="http://schemas.microsoft.com/office/drawing/2014/main" id="{32A90D04-C010-4963-BDF5-A6305B42126F}"/>
              </a:ext>
            </a:extLst>
          </p:cNvPr>
          <p:cNvSpPr/>
          <p:nvPr/>
        </p:nvSpPr>
        <p:spPr>
          <a:xfrm>
            <a:off x="1577032" y="53347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4" name="Rectangle 8">
            <a:extLst>
              <a:ext uri="{FF2B5EF4-FFF2-40B4-BE49-F238E27FC236}">
                <a16:creationId xmlns:a16="http://schemas.microsoft.com/office/drawing/2014/main" id="{E26E1A42-493D-4FF9-AFEC-75B53C638BB1}"/>
              </a:ext>
            </a:extLst>
          </p:cNvPr>
          <p:cNvSpPr/>
          <p:nvPr/>
        </p:nvSpPr>
        <p:spPr>
          <a:xfrm>
            <a:off x="3793402" y="5281797"/>
            <a:ext cx="13144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UniqueExpensesList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5" name="Flowchart: Decision 234">
            <a:extLst>
              <a:ext uri="{FF2B5EF4-FFF2-40B4-BE49-F238E27FC236}">
                <a16:creationId xmlns:a16="http://schemas.microsoft.com/office/drawing/2014/main" id="{1CF38D9C-56D0-4228-AF19-5FC92F2E893D}"/>
              </a:ext>
            </a:extLst>
          </p:cNvPr>
          <p:cNvSpPr/>
          <p:nvPr/>
        </p:nvSpPr>
        <p:spPr>
          <a:xfrm>
            <a:off x="3421966" y="536656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6" name="Elbow Connector 29">
            <a:extLst>
              <a:ext uri="{FF2B5EF4-FFF2-40B4-BE49-F238E27FC236}">
                <a16:creationId xmlns:a16="http://schemas.microsoft.com/office/drawing/2014/main" id="{E61D596D-5E79-43C1-806F-660679662078}"/>
              </a:ext>
            </a:extLst>
          </p:cNvPr>
          <p:cNvCxnSpPr>
            <a:cxnSpLocks/>
            <a:stCxn id="235" idx="3"/>
            <a:endCxn id="234" idx="1"/>
          </p:cNvCxnSpPr>
          <p:nvPr/>
        </p:nvCxnSpPr>
        <p:spPr>
          <a:xfrm>
            <a:off x="3658014" y="5453254"/>
            <a:ext cx="135388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7" name="Rectangle 8">
            <a:extLst>
              <a:ext uri="{FF2B5EF4-FFF2-40B4-BE49-F238E27FC236}">
                <a16:creationId xmlns:a16="http://schemas.microsoft.com/office/drawing/2014/main" id="{27640D25-06C4-48BA-95C5-11AD6E8CE765}"/>
              </a:ext>
            </a:extLst>
          </p:cNvPr>
          <p:cNvSpPr/>
          <p:nvPr/>
        </p:nvSpPr>
        <p:spPr>
          <a:xfrm>
            <a:off x="5502397" y="527642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Expenses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8" name="Flowchart: Decision 96">
            <a:extLst>
              <a:ext uri="{FF2B5EF4-FFF2-40B4-BE49-F238E27FC236}">
                <a16:creationId xmlns:a16="http://schemas.microsoft.com/office/drawing/2014/main" id="{3B93A56D-E6CE-4119-B101-113DE5DC9512}"/>
              </a:ext>
            </a:extLst>
          </p:cNvPr>
          <p:cNvSpPr/>
          <p:nvPr/>
        </p:nvSpPr>
        <p:spPr>
          <a:xfrm>
            <a:off x="5107180" y="53594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9" name="Elbow Connector 63">
            <a:extLst>
              <a:ext uri="{FF2B5EF4-FFF2-40B4-BE49-F238E27FC236}">
                <a16:creationId xmlns:a16="http://schemas.microsoft.com/office/drawing/2014/main" id="{5F2072B5-9A16-43DF-BE74-9631328BBBE2}"/>
              </a:ext>
            </a:extLst>
          </p:cNvPr>
          <p:cNvCxnSpPr>
            <a:cxnSpLocks/>
            <a:stCxn id="238" idx="3"/>
            <a:endCxn id="237" idx="1"/>
          </p:cNvCxnSpPr>
          <p:nvPr/>
        </p:nvCxnSpPr>
        <p:spPr>
          <a:xfrm>
            <a:off x="5343228" y="5446118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0" name="Flowchart: Decision 96">
            <a:extLst>
              <a:ext uri="{FF2B5EF4-FFF2-40B4-BE49-F238E27FC236}">
                <a16:creationId xmlns:a16="http://schemas.microsoft.com/office/drawing/2014/main" id="{DC7B57BA-18B5-42D1-945B-A9B720471073}"/>
              </a:ext>
            </a:extLst>
          </p:cNvPr>
          <p:cNvSpPr/>
          <p:nvPr/>
        </p:nvSpPr>
        <p:spPr>
          <a:xfrm>
            <a:off x="6230667" y="536656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1" name="Rectangle 8">
            <a:extLst>
              <a:ext uri="{FF2B5EF4-FFF2-40B4-BE49-F238E27FC236}">
                <a16:creationId xmlns:a16="http://schemas.microsoft.com/office/drawing/2014/main" id="{DBA2CB95-FEBF-426F-9ED6-F70DC139C05D}"/>
              </a:ext>
            </a:extLst>
          </p:cNvPr>
          <p:cNvSpPr/>
          <p:nvPr/>
        </p:nvSpPr>
        <p:spPr>
          <a:xfrm>
            <a:off x="6903501" y="4990645"/>
            <a:ext cx="1476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MedicalExpenses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2" name="Elbow Connector 80">
            <a:extLst>
              <a:ext uri="{FF2B5EF4-FFF2-40B4-BE49-F238E27FC236}">
                <a16:creationId xmlns:a16="http://schemas.microsoft.com/office/drawing/2014/main" id="{1BA89DCD-579D-489F-B470-0BBBB9E55FCF}"/>
              </a:ext>
            </a:extLst>
          </p:cNvPr>
          <p:cNvCxnSpPr>
            <a:cxnSpLocks/>
            <a:stCxn id="240" idx="3"/>
            <a:endCxn id="241" idx="1"/>
          </p:cNvCxnSpPr>
          <p:nvPr/>
        </p:nvCxnSpPr>
        <p:spPr>
          <a:xfrm flipV="1">
            <a:off x="6466715" y="5134645"/>
            <a:ext cx="436786" cy="3186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3" name="Rectangle 8">
            <a:extLst>
              <a:ext uri="{FF2B5EF4-FFF2-40B4-BE49-F238E27FC236}">
                <a16:creationId xmlns:a16="http://schemas.microsoft.com/office/drawing/2014/main" id="{0393009A-3C19-44FD-8140-0BF3F05AD656}"/>
              </a:ext>
            </a:extLst>
          </p:cNvPr>
          <p:cNvSpPr/>
          <p:nvPr/>
        </p:nvSpPr>
        <p:spPr>
          <a:xfrm>
            <a:off x="6903501" y="5313623"/>
            <a:ext cx="1476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MiscellaneousExpenses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4" name="Elbow Connector 83">
            <a:extLst>
              <a:ext uri="{FF2B5EF4-FFF2-40B4-BE49-F238E27FC236}">
                <a16:creationId xmlns:a16="http://schemas.microsoft.com/office/drawing/2014/main" id="{676E1290-EBBA-4CF8-B68C-9A39E1000162}"/>
              </a:ext>
            </a:extLst>
          </p:cNvPr>
          <p:cNvCxnSpPr>
            <a:cxnSpLocks/>
            <a:stCxn id="240" idx="3"/>
            <a:endCxn id="243" idx="1"/>
          </p:cNvCxnSpPr>
          <p:nvPr/>
        </p:nvCxnSpPr>
        <p:spPr>
          <a:xfrm>
            <a:off x="6466715" y="5453254"/>
            <a:ext cx="436786" cy="43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5" name="Rectangle 8">
            <a:extLst>
              <a:ext uri="{FF2B5EF4-FFF2-40B4-BE49-F238E27FC236}">
                <a16:creationId xmlns:a16="http://schemas.microsoft.com/office/drawing/2014/main" id="{6FFD8961-5548-4FD8-91C0-7396E4AB9073}"/>
              </a:ext>
            </a:extLst>
          </p:cNvPr>
          <p:cNvSpPr/>
          <p:nvPr/>
        </p:nvSpPr>
        <p:spPr>
          <a:xfrm>
            <a:off x="6903502" y="5636600"/>
            <a:ext cx="1476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ExpensesAmount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6" name="Elbow Connector 85">
            <a:extLst>
              <a:ext uri="{FF2B5EF4-FFF2-40B4-BE49-F238E27FC236}">
                <a16:creationId xmlns:a16="http://schemas.microsoft.com/office/drawing/2014/main" id="{BA7EBB43-4A76-4CC1-B722-ABD169B906BF}"/>
              </a:ext>
            </a:extLst>
          </p:cNvPr>
          <p:cNvCxnSpPr>
            <a:cxnSpLocks/>
            <a:stCxn id="240" idx="3"/>
            <a:endCxn id="245" idx="1"/>
          </p:cNvCxnSpPr>
          <p:nvPr/>
        </p:nvCxnSpPr>
        <p:spPr>
          <a:xfrm>
            <a:off x="6466715" y="5453254"/>
            <a:ext cx="436787" cy="3273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64FDC722-8AA8-4853-A87A-429AFC85252E}"/>
              </a:ext>
            </a:extLst>
          </p:cNvPr>
          <p:cNvSpPr txBox="1"/>
          <p:nvPr/>
        </p:nvSpPr>
        <p:spPr>
          <a:xfrm>
            <a:off x="5027164" y="574366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F54E405-C2FD-447D-8EAA-5173EC5285AE}"/>
              </a:ext>
            </a:extLst>
          </p:cNvPr>
          <p:cNvSpPr txBox="1"/>
          <p:nvPr/>
        </p:nvSpPr>
        <p:spPr>
          <a:xfrm>
            <a:off x="3513692" y="54772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0266D95-A335-49C2-9439-12A11B74C230}"/>
              </a:ext>
            </a:extLst>
          </p:cNvPr>
          <p:cNvSpPr txBox="1"/>
          <p:nvPr/>
        </p:nvSpPr>
        <p:spPr>
          <a:xfrm>
            <a:off x="5323976" y="55162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49DEF94-9CF8-4D7E-A045-9C9D5C4CC920}"/>
              </a:ext>
            </a:extLst>
          </p:cNvPr>
          <p:cNvSpPr txBox="1"/>
          <p:nvPr/>
        </p:nvSpPr>
        <p:spPr>
          <a:xfrm>
            <a:off x="1748887" y="5172181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CACB29C-1E67-4FB2-A6E2-E03B800F5F9A}"/>
              </a:ext>
            </a:extLst>
          </p:cNvPr>
          <p:cNvSpPr txBox="1"/>
          <p:nvPr/>
        </p:nvSpPr>
        <p:spPr>
          <a:xfrm>
            <a:off x="5638616" y="562318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27E199F-3423-48B9-A822-4E22F537770A}"/>
              </a:ext>
            </a:extLst>
          </p:cNvPr>
          <p:cNvSpPr txBox="1"/>
          <p:nvPr/>
        </p:nvSpPr>
        <p:spPr>
          <a:xfrm>
            <a:off x="5838361" y="49258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53" name="Elbow Connector 63">
            <a:extLst>
              <a:ext uri="{FF2B5EF4-FFF2-40B4-BE49-F238E27FC236}">
                <a16:creationId xmlns:a16="http://schemas.microsoft.com/office/drawing/2014/main" id="{210D8B25-A344-4FDF-9FA0-30B0A7BF4638}"/>
              </a:ext>
            </a:extLst>
          </p:cNvPr>
          <p:cNvCxnSpPr>
            <a:cxnSpLocks/>
            <a:endCxn id="231" idx="0"/>
          </p:cNvCxnSpPr>
          <p:nvPr/>
        </p:nvCxnSpPr>
        <p:spPr>
          <a:xfrm rot="16200000" flipH="1">
            <a:off x="2542791" y="5097095"/>
            <a:ext cx="31235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4" name="Isosceles Triangle 102">
            <a:extLst>
              <a:ext uri="{FF2B5EF4-FFF2-40B4-BE49-F238E27FC236}">
                <a16:creationId xmlns:a16="http://schemas.microsoft.com/office/drawing/2014/main" id="{31F8C064-38D3-4E26-B7CE-A0DC9700E736}"/>
              </a:ext>
            </a:extLst>
          </p:cNvPr>
          <p:cNvSpPr/>
          <p:nvPr/>
        </p:nvSpPr>
        <p:spPr>
          <a:xfrm rot="10800000" flipV="1">
            <a:off x="2551396" y="4794939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55" name="Rectangle 8">
            <a:extLst>
              <a:ext uri="{FF2B5EF4-FFF2-40B4-BE49-F238E27FC236}">
                <a16:creationId xmlns:a16="http://schemas.microsoft.com/office/drawing/2014/main" id="{17ADBDFB-7A16-4912-95C0-0244508E6223}"/>
              </a:ext>
            </a:extLst>
          </p:cNvPr>
          <p:cNvSpPr/>
          <p:nvPr/>
        </p:nvSpPr>
        <p:spPr>
          <a:xfrm>
            <a:off x="3701068" y="4421257"/>
            <a:ext cx="160412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ReadOnlyExpensesList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6" name="Rectangle 8">
            <a:extLst>
              <a:ext uri="{FF2B5EF4-FFF2-40B4-BE49-F238E27FC236}">
                <a16:creationId xmlns:a16="http://schemas.microsoft.com/office/drawing/2014/main" id="{73793C04-443C-4797-8145-C20F6780A103}"/>
              </a:ext>
            </a:extLst>
          </p:cNvPr>
          <p:cNvSpPr/>
          <p:nvPr/>
        </p:nvSpPr>
        <p:spPr>
          <a:xfrm>
            <a:off x="2162246" y="441960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ExpensesList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7" name="Isosceles Triangle 102">
            <a:extLst>
              <a:ext uri="{FF2B5EF4-FFF2-40B4-BE49-F238E27FC236}">
                <a16:creationId xmlns:a16="http://schemas.microsoft.com/office/drawing/2014/main" id="{D689F180-039A-4DC6-9111-35266E8820A1}"/>
              </a:ext>
            </a:extLst>
          </p:cNvPr>
          <p:cNvSpPr/>
          <p:nvPr/>
        </p:nvSpPr>
        <p:spPr>
          <a:xfrm rot="5400000">
            <a:off x="3459759" y="451111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58" name="Elbow Connector 63">
            <a:extLst>
              <a:ext uri="{FF2B5EF4-FFF2-40B4-BE49-F238E27FC236}">
                <a16:creationId xmlns:a16="http://schemas.microsoft.com/office/drawing/2014/main" id="{6EF6B24A-4813-49E2-89DF-FA118F845755}"/>
              </a:ext>
            </a:extLst>
          </p:cNvPr>
          <p:cNvCxnSpPr>
            <a:cxnSpLocks/>
            <a:stCxn id="284" idx="1"/>
            <a:endCxn id="285" idx="3"/>
          </p:cNvCxnSpPr>
          <p:nvPr/>
        </p:nvCxnSpPr>
        <p:spPr>
          <a:xfrm rot="10800000">
            <a:off x="3224023" y="6125799"/>
            <a:ext cx="478139" cy="16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9" name="Elbow Connector 106">
            <a:extLst>
              <a:ext uri="{FF2B5EF4-FFF2-40B4-BE49-F238E27FC236}">
                <a16:creationId xmlns:a16="http://schemas.microsoft.com/office/drawing/2014/main" id="{EC85F2E6-7F2F-4C5F-AA15-DA82911AD864}"/>
              </a:ext>
            </a:extLst>
          </p:cNvPr>
          <p:cNvCxnSpPr>
            <a:cxnSpLocks/>
            <a:endCxn id="266" idx="2"/>
          </p:cNvCxnSpPr>
          <p:nvPr/>
        </p:nvCxnSpPr>
        <p:spPr>
          <a:xfrm flipV="1">
            <a:off x="1604997" y="7147189"/>
            <a:ext cx="4334123" cy="14300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0" name="Rectangle 8">
            <a:extLst>
              <a:ext uri="{FF2B5EF4-FFF2-40B4-BE49-F238E27FC236}">
                <a16:creationId xmlns:a16="http://schemas.microsoft.com/office/drawing/2014/main" id="{9DBAF44F-E02A-4E7D-B493-BE390D600428}"/>
              </a:ext>
            </a:extLst>
          </p:cNvPr>
          <p:cNvSpPr/>
          <p:nvPr/>
        </p:nvSpPr>
        <p:spPr>
          <a:xfrm>
            <a:off x="1976219" y="6777274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VersionedRecruitmentList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1B02481-E8D3-4B5F-AE6F-8AB8E939F400}"/>
              </a:ext>
            </a:extLst>
          </p:cNvPr>
          <p:cNvCxnSpPr>
            <a:stCxn id="262" idx="3"/>
            <a:endCxn id="260" idx="1"/>
          </p:cNvCxnSpPr>
          <p:nvPr/>
        </p:nvCxnSpPr>
        <p:spPr>
          <a:xfrm>
            <a:off x="1814173" y="6945396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2" name="Flowchart: Decision 96">
            <a:extLst>
              <a:ext uri="{FF2B5EF4-FFF2-40B4-BE49-F238E27FC236}">
                <a16:creationId xmlns:a16="http://schemas.microsoft.com/office/drawing/2014/main" id="{FC247E52-A9F6-4478-94AC-FA55AA1C0DAE}"/>
              </a:ext>
            </a:extLst>
          </p:cNvPr>
          <p:cNvSpPr/>
          <p:nvPr/>
        </p:nvSpPr>
        <p:spPr>
          <a:xfrm>
            <a:off x="1578125" y="68587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3" name="Rectangle 8">
            <a:extLst>
              <a:ext uri="{FF2B5EF4-FFF2-40B4-BE49-F238E27FC236}">
                <a16:creationId xmlns:a16="http://schemas.microsoft.com/office/drawing/2014/main" id="{CCD90F65-E5FD-42C4-B293-6E20BD7F00E8}"/>
              </a:ext>
            </a:extLst>
          </p:cNvPr>
          <p:cNvSpPr/>
          <p:nvPr/>
        </p:nvSpPr>
        <p:spPr>
          <a:xfrm>
            <a:off x="3858310" y="6805797"/>
            <a:ext cx="125068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UniqueRecruitmentList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64" name="Flowchart: Decision 263">
            <a:extLst>
              <a:ext uri="{FF2B5EF4-FFF2-40B4-BE49-F238E27FC236}">
                <a16:creationId xmlns:a16="http://schemas.microsoft.com/office/drawing/2014/main" id="{8595F0F2-6235-4798-B9C9-CAF7EF2AA624}"/>
              </a:ext>
            </a:extLst>
          </p:cNvPr>
          <p:cNvSpPr/>
          <p:nvPr/>
        </p:nvSpPr>
        <p:spPr>
          <a:xfrm>
            <a:off x="3423059" y="689056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65" name="Elbow Connector 29">
            <a:extLst>
              <a:ext uri="{FF2B5EF4-FFF2-40B4-BE49-F238E27FC236}">
                <a16:creationId xmlns:a16="http://schemas.microsoft.com/office/drawing/2014/main" id="{C1367C09-1362-41E2-87CD-ADBF8CA9499D}"/>
              </a:ext>
            </a:extLst>
          </p:cNvPr>
          <p:cNvCxnSpPr>
            <a:cxnSpLocks/>
            <a:stCxn id="264" idx="3"/>
            <a:endCxn id="263" idx="1"/>
          </p:cNvCxnSpPr>
          <p:nvPr/>
        </p:nvCxnSpPr>
        <p:spPr>
          <a:xfrm>
            <a:off x="3659107" y="6977254"/>
            <a:ext cx="199203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6" name="Rectangle 8">
            <a:extLst>
              <a:ext uri="{FF2B5EF4-FFF2-40B4-BE49-F238E27FC236}">
                <a16:creationId xmlns:a16="http://schemas.microsoft.com/office/drawing/2014/main" id="{87E0EF6F-DA88-4B63-92E6-1DA531944883}"/>
              </a:ext>
            </a:extLst>
          </p:cNvPr>
          <p:cNvSpPr/>
          <p:nvPr/>
        </p:nvSpPr>
        <p:spPr>
          <a:xfrm>
            <a:off x="5498611" y="6800429"/>
            <a:ext cx="88101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Recruitment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67" name="Flowchart: Decision 96">
            <a:extLst>
              <a:ext uri="{FF2B5EF4-FFF2-40B4-BE49-F238E27FC236}">
                <a16:creationId xmlns:a16="http://schemas.microsoft.com/office/drawing/2014/main" id="{B953016D-96F4-410F-A26B-6FFD607C8755}"/>
              </a:ext>
            </a:extLst>
          </p:cNvPr>
          <p:cNvSpPr/>
          <p:nvPr/>
        </p:nvSpPr>
        <p:spPr>
          <a:xfrm>
            <a:off x="5108273" y="68834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68" name="Elbow Connector 63">
            <a:extLst>
              <a:ext uri="{FF2B5EF4-FFF2-40B4-BE49-F238E27FC236}">
                <a16:creationId xmlns:a16="http://schemas.microsoft.com/office/drawing/2014/main" id="{AC1F5C1E-7128-4845-BAE6-CC3F51AF465C}"/>
              </a:ext>
            </a:extLst>
          </p:cNvPr>
          <p:cNvCxnSpPr>
            <a:cxnSpLocks/>
            <a:stCxn id="267" idx="3"/>
            <a:endCxn id="266" idx="1"/>
          </p:cNvCxnSpPr>
          <p:nvPr/>
        </p:nvCxnSpPr>
        <p:spPr>
          <a:xfrm>
            <a:off x="5344321" y="6970118"/>
            <a:ext cx="154290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9" name="Flowchart: Decision 96">
            <a:extLst>
              <a:ext uri="{FF2B5EF4-FFF2-40B4-BE49-F238E27FC236}">
                <a16:creationId xmlns:a16="http://schemas.microsoft.com/office/drawing/2014/main" id="{1FA57F59-F3C3-44A5-96C8-DB77881D389B}"/>
              </a:ext>
            </a:extLst>
          </p:cNvPr>
          <p:cNvSpPr/>
          <p:nvPr/>
        </p:nvSpPr>
        <p:spPr>
          <a:xfrm>
            <a:off x="6400800" y="689056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0" name="Rectangle 8">
            <a:extLst>
              <a:ext uri="{FF2B5EF4-FFF2-40B4-BE49-F238E27FC236}">
                <a16:creationId xmlns:a16="http://schemas.microsoft.com/office/drawing/2014/main" id="{2B67ACDB-939D-46EF-ACD6-47CC9EDF81DD}"/>
              </a:ext>
            </a:extLst>
          </p:cNvPr>
          <p:cNvSpPr/>
          <p:nvPr/>
        </p:nvSpPr>
        <p:spPr>
          <a:xfrm>
            <a:off x="7073635" y="6514645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Post</a:t>
            </a:r>
          </a:p>
        </p:txBody>
      </p:sp>
      <p:cxnSp>
        <p:nvCxnSpPr>
          <p:cNvPr id="271" name="Elbow Connector 80">
            <a:extLst>
              <a:ext uri="{FF2B5EF4-FFF2-40B4-BE49-F238E27FC236}">
                <a16:creationId xmlns:a16="http://schemas.microsoft.com/office/drawing/2014/main" id="{0FC594D3-2C21-439C-B4E1-9304D30C0AB8}"/>
              </a:ext>
            </a:extLst>
          </p:cNvPr>
          <p:cNvCxnSpPr>
            <a:cxnSpLocks/>
            <a:stCxn id="269" idx="3"/>
            <a:endCxn id="270" idx="1"/>
          </p:cNvCxnSpPr>
          <p:nvPr/>
        </p:nvCxnSpPr>
        <p:spPr>
          <a:xfrm flipV="1">
            <a:off x="6636848" y="6658645"/>
            <a:ext cx="436787" cy="3186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2" name="Rectangle 8">
            <a:extLst>
              <a:ext uri="{FF2B5EF4-FFF2-40B4-BE49-F238E27FC236}">
                <a16:creationId xmlns:a16="http://schemas.microsoft.com/office/drawing/2014/main" id="{21F3F1FE-13DC-4EC2-9A40-6EF94F1150A9}"/>
              </a:ext>
            </a:extLst>
          </p:cNvPr>
          <p:cNvSpPr/>
          <p:nvPr/>
        </p:nvSpPr>
        <p:spPr>
          <a:xfrm>
            <a:off x="7073635" y="6837623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WorkExp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73" name="Elbow Connector 83">
            <a:extLst>
              <a:ext uri="{FF2B5EF4-FFF2-40B4-BE49-F238E27FC236}">
                <a16:creationId xmlns:a16="http://schemas.microsoft.com/office/drawing/2014/main" id="{E765FE0D-C49D-4DF5-8EEC-E89F0F8B601E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>
            <a:off x="6636848" y="6977254"/>
            <a:ext cx="436787" cy="43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4" name="Rectangle 8">
            <a:extLst>
              <a:ext uri="{FF2B5EF4-FFF2-40B4-BE49-F238E27FC236}">
                <a16:creationId xmlns:a16="http://schemas.microsoft.com/office/drawing/2014/main" id="{9BB347EC-7DA0-4250-A791-F7B384421647}"/>
              </a:ext>
            </a:extLst>
          </p:cNvPr>
          <p:cNvSpPr/>
          <p:nvPr/>
        </p:nvSpPr>
        <p:spPr>
          <a:xfrm>
            <a:off x="7073635" y="7160600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JobDescription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75" name="Elbow Connector 85">
            <a:extLst>
              <a:ext uri="{FF2B5EF4-FFF2-40B4-BE49-F238E27FC236}">
                <a16:creationId xmlns:a16="http://schemas.microsoft.com/office/drawing/2014/main" id="{D0D9A5F9-53D2-4EB4-AD36-54B7A6EF2AE8}"/>
              </a:ext>
            </a:extLst>
          </p:cNvPr>
          <p:cNvCxnSpPr>
            <a:cxnSpLocks/>
            <a:stCxn id="269" idx="3"/>
            <a:endCxn id="274" idx="1"/>
          </p:cNvCxnSpPr>
          <p:nvPr/>
        </p:nvCxnSpPr>
        <p:spPr>
          <a:xfrm>
            <a:off x="6636848" y="6977254"/>
            <a:ext cx="436787" cy="3273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6177F809-EBB8-404E-A53B-6FCB9023FA6A}"/>
              </a:ext>
            </a:extLst>
          </p:cNvPr>
          <p:cNvSpPr txBox="1"/>
          <p:nvPr/>
        </p:nvSpPr>
        <p:spPr>
          <a:xfrm>
            <a:off x="5028257" y="726766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C3ACFAB-D88B-4651-9384-46C2BB08C617}"/>
              </a:ext>
            </a:extLst>
          </p:cNvPr>
          <p:cNvSpPr txBox="1"/>
          <p:nvPr/>
        </p:nvSpPr>
        <p:spPr>
          <a:xfrm>
            <a:off x="3514785" y="70012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0656322-A379-49C9-950B-6278231CC82C}"/>
              </a:ext>
            </a:extLst>
          </p:cNvPr>
          <p:cNvSpPr txBox="1"/>
          <p:nvPr/>
        </p:nvSpPr>
        <p:spPr>
          <a:xfrm>
            <a:off x="5325069" y="70402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08BF775-68C3-474E-8D6A-208F14F4C5F1}"/>
              </a:ext>
            </a:extLst>
          </p:cNvPr>
          <p:cNvSpPr txBox="1"/>
          <p:nvPr/>
        </p:nvSpPr>
        <p:spPr>
          <a:xfrm>
            <a:off x="1749980" y="6696181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B14B8-383F-44A7-9A07-734ECC0FE14C}"/>
              </a:ext>
            </a:extLst>
          </p:cNvPr>
          <p:cNvSpPr txBox="1"/>
          <p:nvPr/>
        </p:nvSpPr>
        <p:spPr>
          <a:xfrm>
            <a:off x="5639709" y="714718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B9ACB0F-CD2F-4A41-8388-A33430921F38}"/>
              </a:ext>
            </a:extLst>
          </p:cNvPr>
          <p:cNvSpPr txBox="1"/>
          <p:nvPr/>
        </p:nvSpPr>
        <p:spPr>
          <a:xfrm>
            <a:off x="5839454" y="64498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82" name="Elbow Connector 63">
            <a:extLst>
              <a:ext uri="{FF2B5EF4-FFF2-40B4-BE49-F238E27FC236}">
                <a16:creationId xmlns:a16="http://schemas.microsoft.com/office/drawing/2014/main" id="{83A1BC44-C227-45E3-B337-8CE723FCDE35}"/>
              </a:ext>
            </a:extLst>
          </p:cNvPr>
          <p:cNvCxnSpPr>
            <a:cxnSpLocks/>
            <a:endCxn id="260" idx="0"/>
          </p:cNvCxnSpPr>
          <p:nvPr/>
        </p:nvCxnSpPr>
        <p:spPr>
          <a:xfrm rot="16200000" flipH="1">
            <a:off x="2543884" y="6621095"/>
            <a:ext cx="31235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3" name="Isosceles Triangle 102">
            <a:extLst>
              <a:ext uri="{FF2B5EF4-FFF2-40B4-BE49-F238E27FC236}">
                <a16:creationId xmlns:a16="http://schemas.microsoft.com/office/drawing/2014/main" id="{F9B3C025-7B0F-4635-B486-5094075DED83}"/>
              </a:ext>
            </a:extLst>
          </p:cNvPr>
          <p:cNvSpPr/>
          <p:nvPr/>
        </p:nvSpPr>
        <p:spPr>
          <a:xfrm rot="10800000" flipV="1">
            <a:off x="2552489" y="6318939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84" name="Rectangle 8">
            <a:extLst>
              <a:ext uri="{FF2B5EF4-FFF2-40B4-BE49-F238E27FC236}">
                <a16:creationId xmlns:a16="http://schemas.microsoft.com/office/drawing/2014/main" id="{CF33CE1F-89A7-43EE-8DB6-E9921B593974}"/>
              </a:ext>
            </a:extLst>
          </p:cNvPr>
          <p:cNvSpPr/>
          <p:nvPr/>
        </p:nvSpPr>
        <p:spPr>
          <a:xfrm>
            <a:off x="3702161" y="5945257"/>
            <a:ext cx="1607194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ReadOnlyRecruitmentList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85" name="Rectangle 8">
            <a:extLst>
              <a:ext uri="{FF2B5EF4-FFF2-40B4-BE49-F238E27FC236}">
                <a16:creationId xmlns:a16="http://schemas.microsoft.com/office/drawing/2014/main" id="{72F196F4-290F-4E73-B6F8-BA40F1522A19}"/>
              </a:ext>
            </a:extLst>
          </p:cNvPr>
          <p:cNvSpPr/>
          <p:nvPr/>
        </p:nvSpPr>
        <p:spPr>
          <a:xfrm>
            <a:off x="2163339" y="594360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RecruitmentList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86" name="Isosceles Triangle 102">
            <a:extLst>
              <a:ext uri="{FF2B5EF4-FFF2-40B4-BE49-F238E27FC236}">
                <a16:creationId xmlns:a16="http://schemas.microsoft.com/office/drawing/2014/main" id="{DDC4342B-92A3-4DCD-877C-EE3AF52AA1F6}"/>
              </a:ext>
            </a:extLst>
          </p:cNvPr>
          <p:cNvSpPr/>
          <p:nvPr/>
        </p:nvSpPr>
        <p:spPr>
          <a:xfrm rot="5400000">
            <a:off x="3460852" y="603511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90" name="Elbow Connector 80">
            <a:extLst>
              <a:ext uri="{FF2B5EF4-FFF2-40B4-BE49-F238E27FC236}">
                <a16:creationId xmlns:a16="http://schemas.microsoft.com/office/drawing/2014/main" id="{A30F19C2-2B5A-4A98-9739-4A25612ADCA1}"/>
              </a:ext>
            </a:extLst>
          </p:cNvPr>
          <p:cNvCxnSpPr>
            <a:cxnSpLocks/>
            <a:stCxn id="240" idx="3"/>
            <a:endCxn id="143" idx="1"/>
          </p:cNvCxnSpPr>
          <p:nvPr/>
        </p:nvCxnSpPr>
        <p:spPr>
          <a:xfrm flipV="1">
            <a:off x="6466715" y="3313619"/>
            <a:ext cx="424984" cy="2139635"/>
          </a:xfrm>
          <a:prstGeom prst="bentConnector3">
            <a:avLst>
              <a:gd name="adj1" fmla="val 1189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3" name="Rectangle 8">
            <a:extLst>
              <a:ext uri="{FF2B5EF4-FFF2-40B4-BE49-F238E27FC236}">
                <a16:creationId xmlns:a16="http://schemas.microsoft.com/office/drawing/2014/main" id="{6C740877-6768-4F05-8935-24C4888B230A}"/>
              </a:ext>
            </a:extLst>
          </p:cNvPr>
          <p:cNvSpPr/>
          <p:nvPr/>
        </p:nvSpPr>
        <p:spPr>
          <a:xfrm>
            <a:off x="6904594" y="4663116"/>
            <a:ext cx="1476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TravelExpenses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94" name="Elbow Connector 80">
            <a:extLst>
              <a:ext uri="{FF2B5EF4-FFF2-40B4-BE49-F238E27FC236}">
                <a16:creationId xmlns:a16="http://schemas.microsoft.com/office/drawing/2014/main" id="{692BCC46-15D0-4C2D-B95B-7199663718FF}"/>
              </a:ext>
            </a:extLst>
          </p:cNvPr>
          <p:cNvCxnSpPr>
            <a:cxnSpLocks/>
            <a:stCxn id="240" idx="3"/>
            <a:endCxn id="293" idx="1"/>
          </p:cNvCxnSpPr>
          <p:nvPr/>
        </p:nvCxnSpPr>
        <p:spPr>
          <a:xfrm flipV="1">
            <a:off x="6466715" y="4807116"/>
            <a:ext cx="437879" cy="6461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1912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87</Words>
  <Application>Microsoft Office PowerPoint</Application>
  <PresentationFormat>On-screen Show (4:3)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Lim Yi Sheng</cp:lastModifiedBy>
  <cp:revision>85</cp:revision>
  <dcterms:created xsi:type="dcterms:W3CDTF">2016-07-22T14:33:02Z</dcterms:created>
  <dcterms:modified xsi:type="dcterms:W3CDTF">2018-11-10T06:30:54Z</dcterms:modified>
</cp:coreProperties>
</file>