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9374" y="2086382"/>
            <a:ext cx="8024135" cy="377529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766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472818" y="3779344"/>
            <a:ext cx="29149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57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264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558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09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494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198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975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8745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907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3208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5734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3526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1165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943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8712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3176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7193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777502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315247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315247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920016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60585560-907C-4A37-8E3D-BACC8216689E}"/>
              </a:ext>
            </a:extLst>
          </p:cNvPr>
          <p:cNvSpPr/>
          <p:nvPr/>
        </p:nvSpPr>
        <p:spPr>
          <a:xfrm>
            <a:off x="2594767" y="38100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ExpensesListStorage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52EDF5-D752-4EB7-8F41-CFE3CAEB8D9E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373957" y="39780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E7E93799-ED9C-4796-BD18-7EE0066CA29D}"/>
              </a:ext>
            </a:extLst>
          </p:cNvPr>
          <p:cNvSpPr/>
          <p:nvPr/>
        </p:nvSpPr>
        <p:spPr>
          <a:xfrm>
            <a:off x="2137909" y="38914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E5B114EC-2085-41C0-A251-38442C0D3DA8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4115628" y="39833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>
            <a:extLst>
              <a:ext uri="{FF2B5EF4-FFF2-40B4-BE49-F238E27FC236}">
                <a16:creationId xmlns:a16="http://schemas.microsoft.com/office/drawing/2014/main" id="{F8FF36F6-5E61-435B-8ECF-91F6D8A45547}"/>
              </a:ext>
            </a:extLst>
          </p:cNvPr>
          <p:cNvSpPr/>
          <p:nvPr/>
        </p:nvSpPr>
        <p:spPr>
          <a:xfrm rot="5400000" flipV="1">
            <a:off x="3892614" y="38956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67FE1829-2990-42CE-A9B0-74FB2DB8056C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508787" y="39833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DAC621C2-B580-48A7-AE43-017134D8049D}"/>
              </a:ext>
            </a:extLst>
          </p:cNvPr>
          <p:cNvSpPr/>
          <p:nvPr/>
        </p:nvSpPr>
        <p:spPr>
          <a:xfrm>
            <a:off x="4338952" y="38100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XmlExpensesList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3DE6264-1661-47DB-8EF7-F2D99D207394}"/>
              </a:ext>
            </a:extLst>
          </p:cNvPr>
          <p:cNvSpPr/>
          <p:nvPr/>
        </p:nvSpPr>
        <p:spPr>
          <a:xfrm>
            <a:off x="5737387" y="38119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ExpensesList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4624B88-9226-4496-9939-012AB1F5B54C}"/>
              </a:ext>
            </a:extLst>
          </p:cNvPr>
          <p:cNvSpPr/>
          <p:nvPr/>
        </p:nvSpPr>
        <p:spPr>
          <a:xfrm>
            <a:off x="7333325" y="381118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XmlAdaptedExpenses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940AE4AC-1AAF-489F-B638-E4F58385558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938094" y="39845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DB753F17-7BC6-415B-8BD9-8F2860FBB1D0}"/>
              </a:ext>
            </a:extLst>
          </p:cNvPr>
          <p:cNvSpPr/>
          <p:nvPr/>
        </p:nvSpPr>
        <p:spPr>
          <a:xfrm>
            <a:off x="2594767" y="445187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ScheduleListStorage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7C5A66-994D-4BD7-8EFE-FBBC89CF6E65}"/>
              </a:ext>
            </a:extLst>
          </p:cNvPr>
          <p:cNvCxnSpPr>
            <a:stCxn id="49" idx="3"/>
            <a:endCxn id="47" idx="1"/>
          </p:cNvCxnSpPr>
          <p:nvPr/>
        </p:nvCxnSpPr>
        <p:spPr>
          <a:xfrm>
            <a:off x="2373957" y="461996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lowchart: Decision 96">
            <a:extLst>
              <a:ext uri="{FF2B5EF4-FFF2-40B4-BE49-F238E27FC236}">
                <a16:creationId xmlns:a16="http://schemas.microsoft.com/office/drawing/2014/main" id="{16D0218F-9BF3-480E-90B4-059B8CE645B1}"/>
              </a:ext>
            </a:extLst>
          </p:cNvPr>
          <p:cNvSpPr/>
          <p:nvPr/>
        </p:nvSpPr>
        <p:spPr>
          <a:xfrm>
            <a:off x="2137909" y="453327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9D4CA652-2D5A-4499-8F84-61474C94146E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 flipV="1">
            <a:off x="4115628" y="462525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Isosceles Triangle 102">
            <a:extLst>
              <a:ext uri="{FF2B5EF4-FFF2-40B4-BE49-F238E27FC236}">
                <a16:creationId xmlns:a16="http://schemas.microsoft.com/office/drawing/2014/main" id="{F8B65B4E-E76C-405A-9619-F02169CB98BB}"/>
              </a:ext>
            </a:extLst>
          </p:cNvPr>
          <p:cNvSpPr/>
          <p:nvPr/>
        </p:nvSpPr>
        <p:spPr>
          <a:xfrm rot="5400000" flipV="1">
            <a:off x="3892614" y="453748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2FD62FA7-1CE1-41B1-AA0E-728FBEEA0276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5508787" y="462525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AF02A902-B989-46AC-B32B-F3B3264BB2C7}"/>
              </a:ext>
            </a:extLst>
          </p:cNvPr>
          <p:cNvSpPr/>
          <p:nvPr/>
        </p:nvSpPr>
        <p:spPr>
          <a:xfrm>
            <a:off x="4338952" y="445187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XmlScheduleList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583322DB-4E74-4472-8821-135D207A6B96}"/>
              </a:ext>
            </a:extLst>
          </p:cNvPr>
          <p:cNvSpPr/>
          <p:nvPr/>
        </p:nvSpPr>
        <p:spPr>
          <a:xfrm>
            <a:off x="5737387" y="445384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ScheduleList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1E035DBD-C124-43CB-A83B-88D85252322B}"/>
              </a:ext>
            </a:extLst>
          </p:cNvPr>
          <p:cNvSpPr/>
          <p:nvPr/>
        </p:nvSpPr>
        <p:spPr>
          <a:xfrm>
            <a:off x="7333325" y="445305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3116510A-4BCC-4C18-AB04-4C421123E783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V="1">
            <a:off x="6938094" y="462643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4" name="Rectangle 8">
            <a:extLst>
              <a:ext uri="{FF2B5EF4-FFF2-40B4-BE49-F238E27FC236}">
                <a16:creationId xmlns:a16="http://schemas.microsoft.com/office/drawing/2014/main" id="{51C625B8-8EEF-4586-95DB-ECDB90E7D28A}"/>
              </a:ext>
            </a:extLst>
          </p:cNvPr>
          <p:cNvSpPr/>
          <p:nvPr/>
        </p:nvSpPr>
        <p:spPr>
          <a:xfrm>
            <a:off x="2518909" y="5061470"/>
            <a:ext cx="149954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RecruitmentListStorage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05EB4F-C7FD-486E-B8D6-3CC3F5C3BA15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373957" y="5229566"/>
            <a:ext cx="14045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Flowchart: Decision 96">
            <a:extLst>
              <a:ext uri="{FF2B5EF4-FFF2-40B4-BE49-F238E27FC236}">
                <a16:creationId xmlns:a16="http://schemas.microsoft.com/office/drawing/2014/main" id="{10BB91D4-A956-44F9-9D06-22A469FB3667}"/>
              </a:ext>
            </a:extLst>
          </p:cNvPr>
          <p:cNvSpPr/>
          <p:nvPr/>
        </p:nvSpPr>
        <p:spPr>
          <a:xfrm>
            <a:off x="2137909" y="514287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D8BE73C6-72D4-47D0-B481-E6901BEE93D3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4195309" y="5234850"/>
            <a:ext cx="201765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>
            <a:extLst>
              <a:ext uri="{FF2B5EF4-FFF2-40B4-BE49-F238E27FC236}">
                <a16:creationId xmlns:a16="http://schemas.microsoft.com/office/drawing/2014/main" id="{782B39F9-C504-40EC-ABF0-BFC75E18E031}"/>
              </a:ext>
            </a:extLst>
          </p:cNvPr>
          <p:cNvSpPr/>
          <p:nvPr/>
        </p:nvSpPr>
        <p:spPr>
          <a:xfrm rot="5400000" flipV="1">
            <a:off x="3972295" y="51470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2" name="Elbow Connector 122">
            <a:extLst>
              <a:ext uri="{FF2B5EF4-FFF2-40B4-BE49-F238E27FC236}">
                <a16:creationId xmlns:a16="http://schemas.microsoft.com/office/drawing/2014/main" id="{BF477959-E0AF-46A1-A7CC-DC28F34B5E7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5605009" y="5229566"/>
            <a:ext cx="132378" cy="72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>
            <a:extLst>
              <a:ext uri="{FF2B5EF4-FFF2-40B4-BE49-F238E27FC236}">
                <a16:creationId xmlns:a16="http://schemas.microsoft.com/office/drawing/2014/main" id="{93A2F320-A442-4DEB-B404-4B85851EE1A9}"/>
              </a:ext>
            </a:extLst>
          </p:cNvPr>
          <p:cNvSpPr/>
          <p:nvPr/>
        </p:nvSpPr>
        <p:spPr>
          <a:xfrm>
            <a:off x="4397074" y="506147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XmlRecruitment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7D309545-4EDF-4506-A0D6-F448A8E6B8DE}"/>
              </a:ext>
            </a:extLst>
          </p:cNvPr>
          <p:cNvSpPr/>
          <p:nvPr/>
        </p:nvSpPr>
        <p:spPr>
          <a:xfrm>
            <a:off x="5737387" y="506344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RecruitmentList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69EB90EB-762E-4B31-8C30-DC271C4C95EB}"/>
              </a:ext>
            </a:extLst>
          </p:cNvPr>
          <p:cNvSpPr/>
          <p:nvPr/>
        </p:nvSpPr>
        <p:spPr>
          <a:xfrm>
            <a:off x="7147869" y="5062654"/>
            <a:ext cx="16956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XmlAdaptedRecruitment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Elbow Connector 122">
            <a:extLst>
              <a:ext uri="{FF2B5EF4-FFF2-40B4-BE49-F238E27FC236}">
                <a16:creationId xmlns:a16="http://schemas.microsoft.com/office/drawing/2014/main" id="{0163E0DC-7031-4ECB-84AA-59FA555CA5E5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6938094" y="5229566"/>
            <a:ext cx="209774" cy="725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blizzard keima</cp:lastModifiedBy>
  <cp:revision>61</cp:revision>
  <dcterms:created xsi:type="dcterms:W3CDTF">2016-07-22T14:33:02Z</dcterms:created>
  <dcterms:modified xsi:type="dcterms:W3CDTF">2018-11-08T11:55:38Z</dcterms:modified>
</cp:coreProperties>
</file>