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9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594D6CB-A13E-4764-AB32-8E7665BB4743}"/>
              </a:ext>
            </a:extLst>
          </p:cNvPr>
          <p:cNvGrpSpPr/>
          <p:nvPr/>
        </p:nvGrpSpPr>
        <p:grpSpPr>
          <a:xfrm>
            <a:off x="910091" y="1676400"/>
            <a:ext cx="7700509" cy="3059747"/>
            <a:chOff x="910091" y="1676400"/>
            <a:chExt cx="7700509" cy="3059747"/>
          </a:xfrm>
        </p:grpSpPr>
        <p:sp>
          <p:nvSpPr>
            <p:cNvPr id="118" name="Rectangle 65"/>
            <p:cNvSpPr/>
            <p:nvPr/>
          </p:nvSpPr>
          <p:spPr>
            <a:xfrm>
              <a:off x="1119865" y="1676400"/>
              <a:ext cx="7490735" cy="3059747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4632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61548" y="309775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cxnSpLocks/>
            </p:cNvCxnSpPr>
            <p:nvPr/>
          </p:nvCxnSpPr>
          <p:spPr>
            <a:xfrm rot="5400000" flipH="1" flipV="1">
              <a:off x="4155901" y="1308943"/>
              <a:ext cx="613122" cy="4459404"/>
            </a:xfrm>
            <a:prstGeom prst="bentConnector3">
              <a:avLst>
                <a:gd name="adj1" fmla="val -26668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09828" y="3636620"/>
              <a:ext cx="26735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373780" y="354993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786406" y="2834911"/>
              <a:ext cx="1447688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VersionedAddressBook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24360" y="3003033"/>
              <a:ext cx="162046" cy="5258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388312" y="291634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762209" y="2863434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UniquePersonList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4233246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469294" y="3034891"/>
              <a:ext cx="292915" cy="192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Person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918460" y="2941065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cxnSpLocks/>
              <a:stCxn id="63" idx="3"/>
              <a:endCxn id="62" idx="1"/>
            </p:cNvCxnSpPr>
            <p:nvPr/>
          </p:nvCxnSpPr>
          <p:spPr>
            <a:xfrm>
              <a:off x="6154508" y="3027755"/>
              <a:ext cx="159169" cy="369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7712397" y="256423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Phone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cxnSpLocks/>
            </p:cNvCxnSpPr>
            <p:nvPr/>
          </p:nvCxnSpPr>
          <p:spPr>
            <a:xfrm flipV="1">
              <a:off x="7277995" y="2706821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Email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cxnSpLocks/>
              <a:stCxn id="78" idx="3"/>
              <a:endCxn id="80" idx="1"/>
            </p:cNvCxnSpPr>
            <p:nvPr/>
          </p:nvCxnSpPr>
          <p:spPr>
            <a:xfrm flipV="1">
              <a:off x="7277995" y="3030108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3210194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Position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cxnSpLocks/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4" name="TextBox 113"/>
            <p:cNvSpPr txBox="1"/>
            <p:nvPr/>
          </p:nvSpPr>
          <p:spPr>
            <a:xfrm rot="16200000">
              <a:off x="6362886" y="358630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1" y="4239491"/>
              <a:ext cx="10668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4"/>
              <a:ext cx="831471" cy="554381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324972" y="305886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35256" y="30979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60167" y="2753818"/>
              <a:ext cx="78378" cy="193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07070" y="366773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49896" y="320482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4755872" y="2206861"/>
              <a:ext cx="1156969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54" idx="0"/>
              <a:endCxn id="52" idx="1"/>
            </p:cNvCxnSpPr>
            <p:nvPr/>
          </p:nvCxnSpPr>
          <p:spPr>
            <a:xfrm rot="5400000" flipH="1" flipV="1">
              <a:off x="4233181" y="2536174"/>
              <a:ext cx="709111" cy="336271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A9D57-880F-49C4-AD0B-A64E30D6F403}"/>
                </a:ext>
              </a:extLst>
            </p:cNvPr>
            <p:cNvSpPr txBox="1"/>
            <p:nvPr/>
          </p:nvSpPr>
          <p:spPr>
            <a:xfrm>
              <a:off x="6714344" y="243072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Flowchart: Decision 96">
              <a:extLst>
                <a:ext uri="{FF2B5EF4-FFF2-40B4-BE49-F238E27FC236}">
                  <a16:creationId xmlns:a16="http://schemas.microsoft.com/office/drawing/2014/main" id="{B9F96195-942D-4692-91B7-CF34229E7461}"/>
                </a:ext>
              </a:extLst>
            </p:cNvPr>
            <p:cNvSpPr/>
            <p:nvPr/>
          </p:nvSpPr>
          <p:spPr>
            <a:xfrm rot="16200000">
              <a:off x="6553482" y="2664721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9" name="Elbow Connector 63">
              <a:extLst>
                <a:ext uri="{FF2B5EF4-FFF2-40B4-BE49-F238E27FC236}">
                  <a16:creationId xmlns:a16="http://schemas.microsoft.com/office/drawing/2014/main" id="{E2D6A56C-A223-4236-A1F0-7EFEBA2FC940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5884280" y="2233006"/>
              <a:ext cx="432916" cy="111294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36D68104-33BB-4C8F-B764-F3F0B25E592B}"/>
                </a:ext>
              </a:extLst>
            </p:cNvPr>
            <p:cNvSpPr/>
            <p:nvPr/>
          </p:nvSpPr>
          <p:spPr>
            <a:xfrm>
              <a:off x="6317196" y="205962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A2ABF0-4DA8-43EE-BACE-A737C4E4CFEC}"/>
                </a:ext>
              </a:extLst>
            </p:cNvPr>
            <p:cNvSpPr txBox="1"/>
            <p:nvPr/>
          </p:nvSpPr>
          <p:spPr>
            <a:xfrm>
              <a:off x="6135256" y="227801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F9406A-39C7-4163-8880-BB65541FC08E}"/>
                </a:ext>
              </a:extLst>
            </p:cNvPr>
            <p:cNvSpPr txBox="1"/>
            <p:nvPr/>
          </p:nvSpPr>
          <p:spPr>
            <a:xfrm>
              <a:off x="4367100" y="2172972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1" name="Flowchart: Decision 96">
              <a:extLst>
                <a:ext uri="{FF2B5EF4-FFF2-40B4-BE49-F238E27FC236}">
                  <a16:creationId xmlns:a16="http://schemas.microsoft.com/office/drawing/2014/main" id="{233007D4-EEA2-4CA6-ACFE-1517B654224E}"/>
                </a:ext>
              </a:extLst>
            </p:cNvPr>
            <p:cNvSpPr/>
            <p:nvPr/>
          </p:nvSpPr>
          <p:spPr>
            <a:xfrm>
              <a:off x="5911329" y="226208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2" name="Elbow Connector 78">
              <a:extLst>
                <a:ext uri="{FF2B5EF4-FFF2-40B4-BE49-F238E27FC236}">
                  <a16:creationId xmlns:a16="http://schemas.microsoft.com/office/drawing/2014/main" id="{D5DFB8C5-B0B0-46C1-967B-4449112ABD6F}"/>
                </a:ext>
              </a:extLst>
            </p:cNvPr>
            <p:cNvCxnSpPr>
              <a:cxnSpLocks/>
              <a:stCxn id="55" idx="3"/>
              <a:endCxn id="67" idx="2"/>
            </p:cNvCxnSpPr>
            <p:nvPr/>
          </p:nvCxnSpPr>
          <p:spPr>
            <a:xfrm rot="16200000" flipV="1">
              <a:off x="6557898" y="2519778"/>
              <a:ext cx="227001" cy="2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0" name="Elbow Connector 63"/>
            <p:cNvCxnSpPr>
              <a:stCxn id="91" idx="3"/>
            </p:cNvCxnSpPr>
            <p:nvPr/>
          </p:nvCxnSpPr>
          <p:spPr>
            <a:xfrm rot="5400000">
              <a:off x="3470636" y="268735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1" name="Isosceles Triangle 102"/>
            <p:cNvSpPr/>
            <p:nvPr/>
          </p:nvSpPr>
          <p:spPr>
            <a:xfrm rot="10800000" flipV="1">
              <a:off x="3479324" y="238634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92" name="Rectangle 8"/>
            <p:cNvSpPr/>
            <p:nvPr/>
          </p:nvSpPr>
          <p:spPr>
            <a:xfrm>
              <a:off x="1177947" y="1998144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3" name="Rectangle 8"/>
            <p:cNvSpPr/>
            <p:nvPr/>
          </p:nvSpPr>
          <p:spPr>
            <a:xfrm>
              <a:off x="3087206" y="1998144"/>
              <a:ext cx="106068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4" name="Isosceles Triangle 102"/>
            <p:cNvSpPr/>
            <p:nvPr/>
          </p:nvSpPr>
          <p:spPr>
            <a:xfrm rot="16200000">
              <a:off x="2586098" y="2068952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95" name="Elbow Connector 63"/>
            <p:cNvCxnSpPr>
              <a:stCxn id="94" idx="3"/>
              <a:endCxn id="93" idx="1"/>
            </p:cNvCxnSpPr>
            <p:nvPr/>
          </p:nvCxnSpPr>
          <p:spPr>
            <a:xfrm>
              <a:off x="2815314" y="2177521"/>
              <a:ext cx="271892" cy="2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85">
              <a:extLst>
                <a:ext uri="{FF2B5EF4-FFF2-40B4-BE49-F238E27FC236}">
                  <a16:creationId xmlns:a16="http://schemas.microsoft.com/office/drawing/2014/main" id="{BE6EF9FC-4D4E-469B-A0B1-85F7A5FE9A78}"/>
                </a:ext>
              </a:extLst>
            </p:cNvPr>
            <p:cNvCxnSpPr>
              <a:cxnSpLocks/>
              <a:stCxn id="78" idx="3"/>
              <a:endCxn id="82" idx="1"/>
            </p:cNvCxnSpPr>
            <p:nvPr/>
          </p:nvCxnSpPr>
          <p:spPr>
            <a:xfrm>
              <a:off x="7277995" y="3034891"/>
              <a:ext cx="434402" cy="9641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0CA9A13-2A92-41F4-A96D-468ABA2CCA84}"/>
                </a:ext>
              </a:extLst>
            </p:cNvPr>
            <p:cNvSpPr/>
            <p:nvPr/>
          </p:nvSpPr>
          <p:spPr>
            <a:xfrm>
              <a:off x="7712397" y="385614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rgbClr val="7030A0"/>
                  </a:solidFill>
                </a:rPr>
                <a:t>KPI</a:t>
              </a:r>
            </a:p>
          </p:txBody>
        </p:sp>
        <p:sp>
          <p:nvSpPr>
            <p:cNvPr id="87" name="Rectangle 8">
              <a:extLst>
                <a:ext uri="{FF2B5EF4-FFF2-40B4-BE49-F238E27FC236}">
                  <a16:creationId xmlns:a16="http://schemas.microsoft.com/office/drawing/2014/main" id="{07575A02-FE4F-4FB9-82CA-0902F400F19F}"/>
                </a:ext>
              </a:extLst>
            </p:cNvPr>
            <p:cNvSpPr/>
            <p:nvPr/>
          </p:nvSpPr>
          <p:spPr>
            <a:xfrm>
              <a:off x="7712397" y="4179125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Note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8" name="Elbow Connector 85">
              <a:extLst>
                <a:ext uri="{FF2B5EF4-FFF2-40B4-BE49-F238E27FC236}">
                  <a16:creationId xmlns:a16="http://schemas.microsoft.com/office/drawing/2014/main" id="{92F9878B-B081-4B1B-B1DD-61FA8458F55D}"/>
                </a:ext>
              </a:extLst>
            </p:cNvPr>
            <p:cNvCxnSpPr>
              <a:cxnSpLocks/>
              <a:stCxn id="78" idx="3"/>
              <a:endCxn id="87" idx="1"/>
            </p:cNvCxnSpPr>
            <p:nvPr/>
          </p:nvCxnSpPr>
          <p:spPr>
            <a:xfrm>
              <a:off x="7277995" y="3034891"/>
              <a:ext cx="434402" cy="12871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8B4F0C9E-1FB7-4E60-ABDA-5BD018BD239F}"/>
                </a:ext>
              </a:extLst>
            </p:cNvPr>
            <p:cNvSpPr/>
            <p:nvPr/>
          </p:nvSpPr>
          <p:spPr>
            <a:xfrm>
              <a:off x="7712397" y="2245734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6" name="Elbow Connector 78">
              <a:extLst>
                <a:ext uri="{FF2B5EF4-FFF2-40B4-BE49-F238E27FC236}">
                  <a16:creationId xmlns:a16="http://schemas.microsoft.com/office/drawing/2014/main" id="{AF7A0F72-AD08-4B3D-A021-6011FD8CBDA6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7277995" y="2388626"/>
              <a:ext cx="434402" cy="64626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0CE9B684-53D0-4C3C-BE3D-2298DD10B901}"/>
                </a:ext>
              </a:extLst>
            </p:cNvPr>
            <p:cNvSpPr/>
            <p:nvPr/>
          </p:nvSpPr>
          <p:spPr>
            <a:xfrm>
              <a:off x="7712397" y="173211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8" name="Elbow Connector 78">
              <a:extLst>
                <a:ext uri="{FF2B5EF4-FFF2-40B4-BE49-F238E27FC236}">
                  <a16:creationId xmlns:a16="http://schemas.microsoft.com/office/drawing/2014/main" id="{629EAB2E-3C7F-46BD-8EDC-ECD09F8FBA7E}"/>
                </a:ext>
              </a:extLst>
            </p:cNvPr>
            <p:cNvCxnSpPr>
              <a:cxnSpLocks/>
              <a:stCxn id="67" idx="3"/>
              <a:endCxn id="97" idx="1"/>
            </p:cNvCxnSpPr>
            <p:nvPr/>
          </p:nvCxnSpPr>
          <p:spPr>
            <a:xfrm flipV="1">
              <a:off x="7025382" y="1905496"/>
              <a:ext cx="687015" cy="3275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Gin Wee Low</cp:lastModifiedBy>
  <cp:revision>86</cp:revision>
  <dcterms:created xsi:type="dcterms:W3CDTF">2016-07-22T14:33:02Z</dcterms:created>
  <dcterms:modified xsi:type="dcterms:W3CDTF">2018-10-02T04:20:51Z</dcterms:modified>
</cp:coreProperties>
</file>