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B3C6E7"/>
    <a:srgbClr val="A6BBE2"/>
    <a:srgbClr val="E6E6E6"/>
    <a:srgbClr val="B3D0EB"/>
    <a:srgbClr val="8EBAE2"/>
    <a:srgbClr val="B6C8E8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E97D203-C4DE-4CFF-94A0-B2468AE8961C}"/>
              </a:ext>
            </a:extLst>
          </p:cNvPr>
          <p:cNvSpPr/>
          <p:nvPr/>
        </p:nvSpPr>
        <p:spPr>
          <a:xfrm rot="16200000">
            <a:off x="4108441" y="-6791753"/>
            <a:ext cx="3779523" cy="19184640"/>
          </a:xfrm>
          <a:prstGeom prst="roundRect">
            <a:avLst/>
          </a:prstGeom>
          <a:solidFill>
            <a:srgbClr val="BFDDA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596FB-9D99-4033-929D-9A06BB47631B}"/>
              </a:ext>
            </a:extLst>
          </p:cNvPr>
          <p:cNvSpPr/>
          <p:nvPr/>
        </p:nvSpPr>
        <p:spPr>
          <a:xfrm rot="16200000">
            <a:off x="-3608862" y="2502370"/>
            <a:ext cx="118331" cy="8884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09533C-D7CE-4673-8BD7-FFED436F6D72}"/>
              </a:ext>
            </a:extLst>
          </p:cNvPr>
          <p:cNvSpPr/>
          <p:nvPr/>
        </p:nvSpPr>
        <p:spPr>
          <a:xfrm>
            <a:off x="-3132825" y="1592580"/>
            <a:ext cx="1526005" cy="1907239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Create 2 new arrays, </a:t>
            </a:r>
            <a:r>
              <a:rPr lang="en-SG" sz="1200" dirty="0" err="1">
                <a:solidFill>
                  <a:schemeClr val="tx1"/>
                </a:solidFill>
              </a:rPr>
              <a:t>expenseChartLabelData</a:t>
            </a:r>
            <a:r>
              <a:rPr lang="en-SG" sz="1200" dirty="0">
                <a:solidFill>
                  <a:schemeClr val="tx1"/>
                </a:solidFill>
              </a:rPr>
              <a:t> and </a:t>
            </a:r>
            <a:r>
              <a:rPr lang="en-SG" sz="1200" dirty="0" err="1">
                <a:solidFill>
                  <a:schemeClr val="tx1"/>
                </a:solidFill>
              </a:rPr>
              <a:t>incomeChartLabelData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748B03-B310-402A-A1F0-1E3C053EBF73}"/>
              </a:ext>
            </a:extLst>
          </p:cNvPr>
          <p:cNvSpPr txBox="1"/>
          <p:nvPr/>
        </p:nvSpPr>
        <p:spPr>
          <a:xfrm>
            <a:off x="3968127" y="2236025"/>
            <a:ext cx="62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A584B70-CC20-4F03-A066-CCEB4D02E1DA}"/>
              </a:ext>
            </a:extLst>
          </p:cNvPr>
          <p:cNvSpPr txBox="1"/>
          <p:nvPr/>
        </p:nvSpPr>
        <p:spPr>
          <a:xfrm>
            <a:off x="-3319051" y="1113802"/>
            <a:ext cx="277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/>
              <a:t>MixedPieChartDataList</a:t>
            </a:r>
            <a:endParaRPr lang="en-SG" sz="2000" b="1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D25E083-1001-4EE8-9E0B-24EFEBEAC810}"/>
              </a:ext>
            </a:extLst>
          </p:cNvPr>
          <p:cNvGrpSpPr/>
          <p:nvPr/>
        </p:nvGrpSpPr>
        <p:grpSpPr>
          <a:xfrm rot="16200000">
            <a:off x="15292626" y="2500022"/>
            <a:ext cx="111003" cy="100865"/>
            <a:chOff x="11139178" y="4966354"/>
            <a:chExt cx="199646" cy="1996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61ADC7-A5DC-4970-9736-79121415EF2F}"/>
                </a:ext>
              </a:extLst>
            </p:cNvPr>
            <p:cNvSpPr/>
            <p:nvPr/>
          </p:nvSpPr>
          <p:spPr>
            <a:xfrm>
              <a:off x="11139178" y="4966354"/>
              <a:ext cx="199646" cy="1996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6E2EA8-BF14-490D-B23B-C6A2CC1B6862}"/>
                </a:ext>
              </a:extLst>
            </p:cNvPr>
            <p:cNvSpPr/>
            <p:nvPr/>
          </p:nvSpPr>
          <p:spPr>
            <a:xfrm>
              <a:off x="11171679" y="4998855"/>
              <a:ext cx="134643" cy="13464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BEAB69-646F-4102-B053-86BA5E104DB4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 flipV="1">
            <a:off x="-3505276" y="2546200"/>
            <a:ext cx="372451" cy="5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6F5E50-054A-49AE-8115-4F1C6BF916E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>
            <a:off x="-1606820" y="2546200"/>
            <a:ext cx="84589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5095AA0E-4F2A-4EA4-8A65-532DDF54D049}"/>
              </a:ext>
            </a:extLst>
          </p:cNvPr>
          <p:cNvSpPr/>
          <p:nvPr/>
        </p:nvSpPr>
        <p:spPr>
          <a:xfrm rot="16200000">
            <a:off x="3786893" y="2422023"/>
            <a:ext cx="251453" cy="237985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C10F66-D85F-4594-B0BC-ABD25C9FAB8B}"/>
              </a:ext>
            </a:extLst>
          </p:cNvPr>
          <p:cNvCxnSpPr>
            <a:cxnSpLocks/>
            <a:stCxn id="102" idx="3"/>
            <a:endCxn id="120" idx="1"/>
          </p:cNvCxnSpPr>
          <p:nvPr/>
        </p:nvCxnSpPr>
        <p:spPr>
          <a:xfrm>
            <a:off x="1625483" y="2546198"/>
            <a:ext cx="31361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A566E55-2795-4236-B416-C5178F5A8791}"/>
              </a:ext>
            </a:extLst>
          </p:cNvPr>
          <p:cNvSpPr/>
          <p:nvPr/>
        </p:nvSpPr>
        <p:spPr>
          <a:xfrm>
            <a:off x="-760921" y="1592580"/>
            <a:ext cx="926908" cy="1907239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Loop through data input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86BBE6-7BC6-4277-9059-E83E83AAC387}"/>
              </a:ext>
            </a:extLst>
          </p:cNvPr>
          <p:cNvSpPr/>
          <p:nvPr/>
        </p:nvSpPr>
        <p:spPr>
          <a:xfrm>
            <a:off x="461075" y="1592580"/>
            <a:ext cx="1164408" cy="19072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Add data to </a:t>
            </a:r>
            <a:r>
              <a:rPr lang="en-SG" sz="1200" dirty="0" err="1">
                <a:solidFill>
                  <a:schemeClr val="tx1"/>
                </a:solidFill>
              </a:rPr>
              <a:t>expenseChartLabelData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ECA661-9612-494A-B771-62E7FA52EFFF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 flipV="1">
            <a:off x="165987" y="2546198"/>
            <a:ext cx="295088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7B7D55B-6E98-49C9-9036-BCE5898D0385}"/>
              </a:ext>
            </a:extLst>
          </p:cNvPr>
          <p:cNvSpPr/>
          <p:nvPr/>
        </p:nvSpPr>
        <p:spPr>
          <a:xfrm>
            <a:off x="1939093" y="1592581"/>
            <a:ext cx="1186609" cy="190723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Add data to </a:t>
            </a:r>
            <a:r>
              <a:rPr lang="en-SG" sz="1200" dirty="0" err="1">
                <a:solidFill>
                  <a:schemeClr val="tx1"/>
                </a:solidFill>
              </a:rPr>
              <a:t>incomeChartLabelData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67E6824-257B-45D9-B2F4-B92E5EC20355}"/>
              </a:ext>
            </a:extLst>
          </p:cNvPr>
          <p:cNvCxnSpPr>
            <a:cxnSpLocks/>
            <a:stCxn id="120" idx="3"/>
            <a:endCxn id="81" idx="0"/>
          </p:cNvCxnSpPr>
          <p:nvPr/>
        </p:nvCxnSpPr>
        <p:spPr>
          <a:xfrm flipV="1">
            <a:off x="3125702" y="2541015"/>
            <a:ext cx="667925" cy="51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1BF26B-8E10-423B-8905-501D6F292EE9}"/>
              </a:ext>
            </a:extLst>
          </p:cNvPr>
          <p:cNvCxnSpPr>
            <a:cxnSpLocks/>
            <a:stCxn id="81" idx="2"/>
            <a:endCxn id="133" idx="1"/>
          </p:cNvCxnSpPr>
          <p:nvPr/>
        </p:nvCxnSpPr>
        <p:spPr>
          <a:xfrm>
            <a:off x="4031612" y="2541015"/>
            <a:ext cx="387713" cy="51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E30CB254-6781-41FE-96E7-2AB0049FDCE6}"/>
              </a:ext>
            </a:extLst>
          </p:cNvPr>
          <p:cNvSpPr/>
          <p:nvPr/>
        </p:nvSpPr>
        <p:spPr>
          <a:xfrm>
            <a:off x="4419325" y="1592580"/>
            <a:ext cx="1164409" cy="190723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Loop through </a:t>
            </a:r>
            <a:r>
              <a:rPr lang="en-SG" sz="1200" dirty="0" err="1">
                <a:solidFill>
                  <a:schemeClr val="tx1"/>
                </a:solidFill>
              </a:rPr>
              <a:t>expenseChartLabelData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88110FC-3593-4029-A69C-EE4977A15C4F}"/>
              </a:ext>
            </a:extLst>
          </p:cNvPr>
          <p:cNvSpPr/>
          <p:nvPr/>
        </p:nvSpPr>
        <p:spPr>
          <a:xfrm>
            <a:off x="5979478" y="1601724"/>
            <a:ext cx="1691064" cy="190723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Convert each data to percentages and store in </a:t>
            </a:r>
            <a:r>
              <a:rPr lang="en-SG" sz="1200" dirty="0" err="1">
                <a:solidFill>
                  <a:schemeClr val="tx1"/>
                </a:solidFill>
              </a:rPr>
              <a:t>expenseChartLegendData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B19D26E-5B14-4C46-88DE-7541CBF494EF}"/>
              </a:ext>
            </a:extLst>
          </p:cNvPr>
          <p:cNvCxnSpPr>
            <a:cxnSpLocks/>
            <a:stCxn id="133" idx="3"/>
            <a:endCxn id="144" idx="1"/>
          </p:cNvCxnSpPr>
          <p:nvPr/>
        </p:nvCxnSpPr>
        <p:spPr>
          <a:xfrm>
            <a:off x="5583734" y="2546197"/>
            <a:ext cx="395744" cy="91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Diamond 151">
            <a:extLst>
              <a:ext uri="{FF2B5EF4-FFF2-40B4-BE49-F238E27FC236}">
                <a16:creationId xmlns:a16="http://schemas.microsoft.com/office/drawing/2014/main" id="{CA8C9333-407A-498F-975B-152EA23FAB0F}"/>
              </a:ext>
            </a:extLst>
          </p:cNvPr>
          <p:cNvSpPr/>
          <p:nvPr/>
        </p:nvSpPr>
        <p:spPr>
          <a:xfrm rot="16200000">
            <a:off x="8573482" y="2422026"/>
            <a:ext cx="251453" cy="237985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DB15CEE-E7C8-4A0D-9296-6F886C542A1E}"/>
              </a:ext>
            </a:extLst>
          </p:cNvPr>
          <p:cNvSpPr/>
          <p:nvPr/>
        </p:nvSpPr>
        <p:spPr>
          <a:xfrm>
            <a:off x="9494887" y="1592580"/>
            <a:ext cx="1803092" cy="190723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Loop through </a:t>
            </a:r>
            <a:r>
              <a:rPr lang="en-SG" sz="1200" dirty="0" err="1">
                <a:solidFill>
                  <a:schemeClr val="tx1"/>
                </a:solidFill>
              </a:rPr>
              <a:t>incomeChartLabelData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A31806C-89A4-4F2E-8AB2-655456D7AF21}"/>
              </a:ext>
            </a:extLst>
          </p:cNvPr>
          <p:cNvSpPr/>
          <p:nvPr/>
        </p:nvSpPr>
        <p:spPr>
          <a:xfrm>
            <a:off x="11800956" y="1592580"/>
            <a:ext cx="1616645" cy="190723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Convert each data to percentages and store in </a:t>
            </a:r>
            <a:r>
              <a:rPr lang="en-SG" sz="1200" dirty="0" err="1">
                <a:solidFill>
                  <a:schemeClr val="tx1"/>
                </a:solidFill>
              </a:rPr>
              <a:t>incomeChartLegendData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C04BF9-F4FB-4D7B-A091-AD9EB15147F4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>
            <a:off x="11297979" y="2546197"/>
            <a:ext cx="50297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amond 155">
            <a:extLst>
              <a:ext uri="{FF2B5EF4-FFF2-40B4-BE49-F238E27FC236}">
                <a16:creationId xmlns:a16="http://schemas.microsoft.com/office/drawing/2014/main" id="{0DF90911-3822-4757-9EF5-55A150BD219E}"/>
              </a:ext>
            </a:extLst>
          </p:cNvPr>
          <p:cNvSpPr/>
          <p:nvPr/>
        </p:nvSpPr>
        <p:spPr>
          <a:xfrm rot="16200000">
            <a:off x="14177834" y="2422023"/>
            <a:ext cx="251453" cy="237985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93F641B-43C7-480A-926C-FDE9F85D6FAA}"/>
              </a:ext>
            </a:extLst>
          </p:cNvPr>
          <p:cNvCxnSpPr>
            <a:cxnSpLocks/>
            <a:stCxn id="144" idx="3"/>
            <a:endCxn id="152" idx="0"/>
          </p:cNvCxnSpPr>
          <p:nvPr/>
        </p:nvCxnSpPr>
        <p:spPr>
          <a:xfrm flipV="1">
            <a:off x="7670542" y="2541018"/>
            <a:ext cx="909674" cy="143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D291C1-7DAB-4526-B7EF-1CFA4E000A25}"/>
              </a:ext>
            </a:extLst>
          </p:cNvPr>
          <p:cNvCxnSpPr>
            <a:cxnSpLocks/>
            <a:stCxn id="152" idx="2"/>
            <a:endCxn id="153" idx="1"/>
          </p:cNvCxnSpPr>
          <p:nvPr/>
        </p:nvCxnSpPr>
        <p:spPr>
          <a:xfrm>
            <a:off x="8818201" y="2541018"/>
            <a:ext cx="676686" cy="517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B12D849-20F5-4E1F-8B5E-011E85D1AF6B}"/>
              </a:ext>
            </a:extLst>
          </p:cNvPr>
          <p:cNvSpPr txBox="1"/>
          <p:nvPr/>
        </p:nvSpPr>
        <p:spPr>
          <a:xfrm>
            <a:off x="7856657" y="3759810"/>
            <a:ext cx="181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[not all data processed]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6A1C210-293E-4FB3-8DDC-2398BFC6BDCF}"/>
              </a:ext>
            </a:extLst>
          </p:cNvPr>
          <p:cNvSpPr txBox="1"/>
          <p:nvPr/>
        </p:nvSpPr>
        <p:spPr>
          <a:xfrm>
            <a:off x="14391784" y="2212994"/>
            <a:ext cx="76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D0DF87-6617-46CA-AC81-2DB89555F610}"/>
              </a:ext>
            </a:extLst>
          </p:cNvPr>
          <p:cNvCxnSpPr>
            <a:cxnSpLocks/>
            <a:stCxn id="154" idx="3"/>
            <a:endCxn id="156" idx="0"/>
          </p:cNvCxnSpPr>
          <p:nvPr/>
        </p:nvCxnSpPr>
        <p:spPr>
          <a:xfrm flipV="1">
            <a:off x="13417601" y="2541015"/>
            <a:ext cx="766967" cy="51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F95D616-67AC-4156-B1B4-56CEA0B600B0}"/>
              </a:ext>
            </a:extLst>
          </p:cNvPr>
          <p:cNvCxnSpPr>
            <a:cxnSpLocks/>
            <a:stCxn id="81" idx="1"/>
            <a:endCxn id="101" idx="2"/>
          </p:cNvCxnSpPr>
          <p:nvPr/>
        </p:nvCxnSpPr>
        <p:spPr>
          <a:xfrm rot="5400000">
            <a:off x="1391039" y="978237"/>
            <a:ext cx="833077" cy="4210087"/>
          </a:xfrm>
          <a:prstGeom prst="bentConnector3">
            <a:avLst>
              <a:gd name="adj1" fmla="val 12744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15BC759-480A-4C47-A962-619505288A9A}"/>
              </a:ext>
            </a:extLst>
          </p:cNvPr>
          <p:cNvSpPr txBox="1"/>
          <p:nvPr/>
        </p:nvSpPr>
        <p:spPr>
          <a:xfrm>
            <a:off x="2299673" y="3754730"/>
            <a:ext cx="181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[not all data processed]</a:t>
            </a:r>
          </a:p>
        </p:txBody>
      </p:sp>
      <p:cxnSp>
        <p:nvCxnSpPr>
          <p:cNvPr id="176" name="Straight Arrow Connector 169">
            <a:extLst>
              <a:ext uri="{FF2B5EF4-FFF2-40B4-BE49-F238E27FC236}">
                <a16:creationId xmlns:a16="http://schemas.microsoft.com/office/drawing/2014/main" id="{CCDA1195-54DD-4B7E-B56E-C97858A1F8EB}"/>
              </a:ext>
            </a:extLst>
          </p:cNvPr>
          <p:cNvCxnSpPr>
            <a:cxnSpLocks/>
            <a:stCxn id="152" idx="1"/>
            <a:endCxn id="133" idx="2"/>
          </p:cNvCxnSpPr>
          <p:nvPr/>
        </p:nvCxnSpPr>
        <p:spPr>
          <a:xfrm rot="5400000">
            <a:off x="6433836" y="1234440"/>
            <a:ext cx="833069" cy="3697679"/>
          </a:xfrm>
          <a:prstGeom prst="bentConnector3">
            <a:avLst>
              <a:gd name="adj1" fmla="val 12744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7B281B-1617-4D84-9916-9833B3D5FD05}"/>
              </a:ext>
            </a:extLst>
          </p:cNvPr>
          <p:cNvSpPr txBox="1"/>
          <p:nvPr/>
        </p:nvSpPr>
        <p:spPr>
          <a:xfrm>
            <a:off x="8852765" y="2188383"/>
            <a:ext cx="57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cxnSp>
        <p:nvCxnSpPr>
          <p:cNvPr id="181" name="Straight Arrow Connector 169">
            <a:extLst>
              <a:ext uri="{FF2B5EF4-FFF2-40B4-BE49-F238E27FC236}">
                <a16:creationId xmlns:a16="http://schemas.microsoft.com/office/drawing/2014/main" id="{169759AE-59F1-45A8-9694-A34472EE4DA1}"/>
              </a:ext>
            </a:extLst>
          </p:cNvPr>
          <p:cNvCxnSpPr>
            <a:cxnSpLocks/>
            <a:stCxn id="156" idx="1"/>
            <a:endCxn id="153" idx="2"/>
          </p:cNvCxnSpPr>
          <p:nvPr/>
        </p:nvCxnSpPr>
        <p:spPr>
          <a:xfrm rot="5400000">
            <a:off x="11933462" y="1129713"/>
            <a:ext cx="833071" cy="3907128"/>
          </a:xfrm>
          <a:prstGeom prst="bentConnector3">
            <a:avLst>
              <a:gd name="adj1" fmla="val 12744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92B693B-B4F0-47D3-9588-81C652481DDB}"/>
              </a:ext>
            </a:extLst>
          </p:cNvPr>
          <p:cNvSpPr txBox="1"/>
          <p:nvPr/>
        </p:nvSpPr>
        <p:spPr>
          <a:xfrm>
            <a:off x="13391342" y="3818071"/>
            <a:ext cx="181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[not all data processed]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E27A1D-1F8F-4B93-91E8-3C031DAE6E77}"/>
              </a:ext>
            </a:extLst>
          </p:cNvPr>
          <p:cNvCxnSpPr>
            <a:cxnSpLocks/>
            <a:stCxn id="156" idx="2"/>
            <a:endCxn id="67" idx="0"/>
          </p:cNvCxnSpPr>
          <p:nvPr/>
        </p:nvCxnSpPr>
        <p:spPr>
          <a:xfrm>
            <a:off x="14422553" y="2541015"/>
            <a:ext cx="875142" cy="94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33</cp:revision>
  <dcterms:created xsi:type="dcterms:W3CDTF">2017-07-28T00:49:09Z</dcterms:created>
  <dcterms:modified xsi:type="dcterms:W3CDTF">2018-11-10T18:11:32Z</dcterms:modified>
</cp:coreProperties>
</file>