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AE6"/>
    <a:srgbClr val="99D0DF"/>
    <a:srgbClr val="FFFFFF"/>
    <a:srgbClr val="ADD9E5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24"/>
  </p:normalViewPr>
  <p:slideViewPr>
    <p:cSldViewPr showGuides="1">
      <p:cViewPr varScale="1">
        <p:scale>
          <a:sx n="113" d="100"/>
          <a:sy n="113" d="100"/>
        </p:scale>
        <p:origin x="366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E0B415E7-5109-448B-B633-045637245EDD}"/>
              </a:ext>
            </a:extLst>
          </p:cNvPr>
          <p:cNvSpPr/>
          <p:nvPr/>
        </p:nvSpPr>
        <p:spPr>
          <a:xfrm>
            <a:off x="1046842" y="5867400"/>
            <a:ext cx="7050315" cy="3280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863B0-0E13-4522-8D2C-C9E6994DE651}"/>
              </a:ext>
            </a:extLst>
          </p:cNvPr>
          <p:cNvSpPr/>
          <p:nvPr/>
        </p:nvSpPr>
        <p:spPr>
          <a:xfrm flipH="1">
            <a:off x="1769732" y="4447457"/>
            <a:ext cx="170548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r>
              <a:rPr lang="en-US" sz="105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EditCommand</a:t>
            </a:r>
            <a:r>
              <a:rPr lang="en-US" sz="105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DeleteCommand</a:t>
            </a:r>
            <a:r>
              <a:rPr lang="en-US" sz="105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DeleteByDateCommand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784A9-CF0F-4B0B-97CE-90D09CA9DE6F}"/>
              </a:ext>
            </a:extLst>
          </p:cNvPr>
          <p:cNvSpPr/>
          <p:nvPr/>
        </p:nvSpPr>
        <p:spPr>
          <a:xfrm flipH="1">
            <a:off x="5778116" y="4437258"/>
            <a:ext cx="144387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AddLimitCommand</a:t>
            </a:r>
            <a:r>
              <a:rPr lang="en-US" sz="105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EditLimitCommand</a:t>
            </a:r>
            <a:r>
              <a:rPr lang="en-US" sz="105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DeleteLimitCommand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08D89-017A-42FE-B6EC-E63E59D10A1D}"/>
              </a:ext>
            </a:extLst>
          </p:cNvPr>
          <p:cNvSpPr/>
          <p:nvPr/>
        </p:nvSpPr>
        <p:spPr>
          <a:xfrm flipH="1">
            <a:off x="1977730" y="2953170"/>
            <a:ext cx="1297915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SummaryByDate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85718-7092-48B2-9745-7F0F633D3CC9}"/>
              </a:ext>
            </a:extLst>
          </p:cNvPr>
          <p:cNvSpPr/>
          <p:nvPr/>
        </p:nvSpPr>
        <p:spPr>
          <a:xfrm flipH="1">
            <a:off x="5829278" y="2953170"/>
            <a:ext cx="1354781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SummaryByMonth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6D4FAE-29B3-4348-9638-CED844B05790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flipV="1">
            <a:off x="2622472" y="3886200"/>
            <a:ext cx="4215" cy="56125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0E2A86-DEA2-4403-9030-42D18336CC2B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6500051" y="3886200"/>
            <a:ext cx="6617" cy="551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F23F-ACFF-4604-8615-7104C0020BB5}"/>
              </a:ext>
            </a:extLst>
          </p:cNvPr>
          <p:cNvSpPr/>
          <p:nvPr/>
        </p:nvSpPr>
        <p:spPr>
          <a:xfrm flipH="1">
            <a:off x="1977727" y="1150792"/>
            <a:ext cx="1297915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DaySummary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D9B25D-FACF-4303-85DB-5704F8812336}"/>
              </a:ext>
            </a:extLst>
          </p:cNvPr>
          <p:cNvSpPr/>
          <p:nvPr/>
        </p:nvSpPr>
        <p:spPr>
          <a:xfrm flipH="1">
            <a:off x="5834846" y="1157271"/>
            <a:ext cx="1357604" cy="92655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MonthSummary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06A4C2-5188-45EF-B254-6C22EA385CDD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 flipH="1" flipV="1">
            <a:off x="2626684" y="2083822"/>
            <a:ext cx="3" cy="869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B1942A-3EBE-46E2-835D-98EA230A4351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V="1">
            <a:off x="6506668" y="2083823"/>
            <a:ext cx="6980" cy="86934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4F809-A77F-4C89-A86F-E264CF9579A3}"/>
              </a:ext>
            </a:extLst>
          </p:cNvPr>
          <p:cNvSpPr/>
          <p:nvPr/>
        </p:nvSpPr>
        <p:spPr>
          <a:xfrm flipH="1">
            <a:off x="3916275" y="1845115"/>
            <a:ext cx="1341930" cy="933030"/>
          </a:xfrm>
          <a:prstGeom prst="rect">
            <a:avLst/>
          </a:prstGeom>
          <a:solidFill>
            <a:srgbClr val="B0DAE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HashMap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4F2054-9E62-4B4C-94EE-DA2F98D15A1A}"/>
              </a:ext>
            </a:extLst>
          </p:cNvPr>
          <p:cNvSpPr/>
          <p:nvPr/>
        </p:nvSpPr>
        <p:spPr>
          <a:xfrm flipH="1">
            <a:off x="3916275" y="76200"/>
            <a:ext cx="134193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8F0E4004-7F97-4A97-841C-425883A6D24F}"/>
              </a:ext>
            </a:extLst>
          </p:cNvPr>
          <p:cNvSpPr/>
          <p:nvPr/>
        </p:nvSpPr>
        <p:spPr>
          <a:xfrm flipH="1">
            <a:off x="4432532" y="1005654"/>
            <a:ext cx="270504" cy="179099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4" name="Straight Arrow Connector 6">
            <a:extLst>
              <a:ext uri="{FF2B5EF4-FFF2-40B4-BE49-F238E27FC236}">
                <a16:creationId xmlns:a16="http://schemas.microsoft.com/office/drawing/2014/main" id="{85917EB5-73E7-4AF0-A586-47F48E9018D0}"/>
              </a:ext>
            </a:extLst>
          </p:cNvPr>
          <p:cNvCxnSpPr>
            <a:cxnSpLocks/>
            <a:stCxn id="103" idx="3"/>
            <a:endCxn id="30" idx="3"/>
          </p:cNvCxnSpPr>
          <p:nvPr/>
        </p:nvCxnSpPr>
        <p:spPr>
          <a:xfrm rot="16200000" flipH="1">
            <a:off x="4983418" y="769119"/>
            <a:ext cx="435794" cy="1267062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713F01-6055-4488-B039-E8D4EE3161D9}"/>
              </a:ext>
            </a:extLst>
          </p:cNvPr>
          <p:cNvCxnSpPr>
            <a:cxnSpLocks/>
            <a:stCxn id="103" idx="3"/>
            <a:endCxn id="29" idx="1"/>
          </p:cNvCxnSpPr>
          <p:nvPr/>
        </p:nvCxnSpPr>
        <p:spPr>
          <a:xfrm rot="5400000">
            <a:off x="3705436" y="754959"/>
            <a:ext cx="432554" cy="1292142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1DB0B5B-D403-4FEB-AD37-8AE22180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36" y="2094130"/>
            <a:ext cx="1035663" cy="88334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C6FA115-BCCB-4D98-9062-9F58E393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24" y="2089443"/>
            <a:ext cx="959884" cy="882356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024FB2-B16C-4837-91A3-656AE7F329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22472" y="5380487"/>
            <a:ext cx="0" cy="4869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BB5374E-69C4-4483-BE0E-7D0101387ADC}"/>
              </a:ext>
            </a:extLst>
          </p:cNvPr>
          <p:cNvCxnSpPr/>
          <p:nvPr/>
        </p:nvCxnSpPr>
        <p:spPr>
          <a:xfrm>
            <a:off x="6501000" y="5380487"/>
            <a:ext cx="0" cy="4869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8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 Thon Teh</cp:lastModifiedBy>
  <cp:revision>96</cp:revision>
  <dcterms:created xsi:type="dcterms:W3CDTF">2016-07-22T14:33:02Z</dcterms:created>
  <dcterms:modified xsi:type="dcterms:W3CDTF">2018-11-12T11:10:33Z</dcterms:modified>
</cp:coreProperties>
</file>