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3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F5474-2294-49C3-9BD3-98A67392879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EB7CC-8FB6-46E9-A329-017F197C46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0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558-EBCA-4FB3-A2A1-4E386B43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2E743-6367-4DD8-89FC-E2E1DAC4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063D-24A9-4D59-86D0-F9B7D22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CDD0-BD0F-48E7-B510-BF383CE0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09CE-80D2-46B2-A5AE-077467B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3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D1AD-681C-4EB5-B6EF-26B3A51B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8F49-5E9B-4702-BA45-607D994A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8DD6-FBE1-43BB-B978-3E9C5BBC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E1B0-2E6A-44A9-A681-5ED72F0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B6CF-937E-4260-9CD6-4251AB20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9055A-53F1-4EA1-87A2-C1246589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49738-8105-47B7-9105-058EB7D04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58C1-BEAF-4267-822F-A980F447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CBDB-4536-440B-9EBF-118C29D7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B203-FEBD-4657-B05C-1EA3828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67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4264-689A-4A1E-AC78-96A3875D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65C5-81E8-4F79-9E75-2F351C0F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4958-A195-436F-BDD4-6540F10C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8BB7-F78B-4184-845A-A1DD6111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EA70-97A9-4386-86B7-B1CA9B3B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71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C848-136E-4B8D-A144-1C0BE27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6B3B-0880-42C6-AC36-1EAEAAE1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0247-8CBB-4BDD-B212-61EE9ACC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13FF-A47A-4703-B00B-5486471F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683C-8163-4323-B0C3-28F8A20F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6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B20F-BF9F-4051-A063-52AAE409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2D66-2151-477C-9BA0-68CEEC712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04CC5-E93E-42E5-8F75-78FF27C8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BCA89-161F-4E09-867B-1154FC40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EC22-B766-4C4C-8227-C34E76A2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96CC-B01C-4361-B82C-D7F4BF3F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36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EE12-0D9F-4F5D-A2D7-DE02C4CF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A22E-778C-45E8-8205-F83AC404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FAD4C-A9CC-40A0-B2A3-E1E44A96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FCFD1-832F-470D-B0FC-85744B36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9C9C-A81E-40E4-AAAA-906AFC98E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8AC96-A327-4A88-957C-B98D336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9E55B-0B62-4E92-ACBC-EF825DCC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3DD94-4179-4613-8E8C-6CBE9F9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18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65E5-DC5F-4E21-BB0B-7201F60C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CA162-7EF8-4AFD-BBC5-923E4CF9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55CA-A472-4606-AD77-D57016F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E845F-1944-40CA-9A37-B65138D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8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D68C8-1DA3-4FB2-9148-7BC7D5D1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E6B4E-2D49-42CE-A1AE-45AB320A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DA24-AB5E-4696-80CC-2936B559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78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8A4-7128-4EF4-8161-76A6F1C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4FDA-75D5-4787-A4D8-D835D136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8CDF-B686-4480-BA2E-E79404C33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F0F5-BAA3-4E23-852D-57040EB3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761FB-DADD-4A87-80E1-20A0FC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216A-A5BC-4251-A73A-07C07F68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2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5DD-8362-4DD6-8853-43DD55BB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9F5DA-82D0-4978-9ED3-56C113C7C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2668-0E61-404B-8030-949DAF29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1CD4-53FC-41AF-8F16-A910B1BC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C04F-BE56-4AF2-8179-B5E59193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F9FB-C762-4675-BE68-2F60D43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7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7495D-5124-4833-93C5-5744234B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2211-99EC-4E62-B05C-3026A7B6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C0FC-67A6-4A2D-A751-220DEFA9E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3D70-1C75-40DA-A627-3A34364B513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57F4-313E-4B18-AAD4-FC83A89A5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49AF-3BC0-49F4-866E-C3544191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7135-E168-4604-BE11-93B4F523F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21918" y="104776"/>
            <a:ext cx="10413321" cy="472093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6" b="1" dirty="0">
                <a:solidFill>
                  <a:srgbClr val="0070C0"/>
                </a:solidFill>
              </a:rPr>
              <a:t>Logic</a:t>
            </a:r>
            <a:endParaRPr lang="en-SG" sz="1016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1D4D4-29A1-4C32-9192-2399861C673D}"/>
              </a:ext>
            </a:extLst>
          </p:cNvPr>
          <p:cNvSpPr/>
          <p:nvPr/>
        </p:nvSpPr>
        <p:spPr>
          <a:xfrm>
            <a:off x="7186110" y="1817507"/>
            <a:ext cx="117005" cy="6504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85"/>
          </a:p>
        </p:txBody>
      </p:sp>
      <p:sp>
        <p:nvSpPr>
          <p:cNvPr id="18" name="Rectangle 17"/>
          <p:cNvSpPr/>
          <p:nvPr/>
        </p:nvSpPr>
        <p:spPr>
          <a:xfrm>
            <a:off x="1410054" y="1117887"/>
            <a:ext cx="196898" cy="3569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85"/>
          </a:p>
        </p:txBody>
      </p:sp>
      <p:sp>
        <p:nvSpPr>
          <p:cNvPr id="21" name="Rectangle 20"/>
          <p:cNvSpPr/>
          <p:nvPr/>
        </p:nvSpPr>
        <p:spPr>
          <a:xfrm>
            <a:off x="5214517" y="1925242"/>
            <a:ext cx="136584" cy="4402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85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2876" y="1751752"/>
            <a:ext cx="9481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8168" y="1202809"/>
            <a:ext cx="1206352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en-US" sz="1185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 flipV="1">
            <a:off x="3244077" y="1741194"/>
            <a:ext cx="1509135" cy="942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21" idx="1"/>
          </p:cNvCxnSpPr>
          <p:nvPr/>
        </p:nvCxnSpPr>
        <p:spPr>
          <a:xfrm>
            <a:off x="3240411" y="2145358"/>
            <a:ext cx="1974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753212" y="1444137"/>
            <a:ext cx="1008738" cy="5941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5" dirty="0">
                <a:solidFill>
                  <a:schemeClr val="bg1"/>
                </a:solidFill>
              </a:rPr>
              <a:t>c: Custom Suggestion Provider</a:t>
            </a:r>
            <a:endParaRPr lang="en-SG" sz="1355" dirty="0">
              <a:solidFill>
                <a:schemeClr val="bg1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08A998FE-C4E7-49FA-81FA-CA22112B5148}"/>
              </a:ext>
            </a:extLst>
          </p:cNvPr>
          <p:cNvSpPr/>
          <p:nvPr/>
        </p:nvSpPr>
        <p:spPr>
          <a:xfrm>
            <a:off x="6645679" y="1519835"/>
            <a:ext cx="1149596" cy="4441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5" dirty="0">
                <a:solidFill>
                  <a:schemeClr val="bg1"/>
                </a:solidFill>
              </a:rPr>
              <a:t>s: Suggestion Provider</a:t>
            </a:r>
            <a:endParaRPr lang="en-SG" sz="1355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2AB292-6F55-4040-96F7-F1462315D3D3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 flipV="1">
            <a:off x="5351101" y="2142745"/>
            <a:ext cx="1835009" cy="26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D6FD5D-EB81-40C9-A1C3-E5A2AD76DAB1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>
            <a:off x="5761950" y="1741194"/>
            <a:ext cx="883729" cy="7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5A768CB-28B0-408D-A080-D346052A05C8}"/>
              </a:ext>
            </a:extLst>
          </p:cNvPr>
          <p:cNvSpPr txBox="1"/>
          <p:nvPr/>
        </p:nvSpPr>
        <p:spPr>
          <a:xfrm>
            <a:off x="6122709" y="1928417"/>
            <a:ext cx="301982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/>
              <a:t>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6A4D8-FC06-4315-9696-0FC04EAE18AF}"/>
              </a:ext>
            </a:extLst>
          </p:cNvPr>
          <p:cNvSpPr txBox="1"/>
          <p:nvPr/>
        </p:nvSpPr>
        <p:spPr>
          <a:xfrm>
            <a:off x="4328323" y="1960295"/>
            <a:ext cx="136584" cy="182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B9BB5-2637-4370-A2DC-F158349C3F10}"/>
              </a:ext>
            </a:extLst>
          </p:cNvPr>
          <p:cNvSpPr txBox="1"/>
          <p:nvPr/>
        </p:nvSpPr>
        <p:spPr>
          <a:xfrm>
            <a:off x="2895088" y="1518160"/>
            <a:ext cx="1849546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 err="1"/>
              <a:t>updateSuggestions</a:t>
            </a:r>
            <a:r>
              <a:rPr lang="en-US" sz="1185" dirty="0"/>
              <a:t>(“a”)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04E951-A46B-4F7E-A40A-7D6B1CD08C1B}"/>
              </a:ext>
            </a:extLst>
          </p:cNvPr>
          <p:cNvSpPr txBox="1"/>
          <p:nvPr/>
        </p:nvSpPr>
        <p:spPr>
          <a:xfrm>
            <a:off x="5788845" y="1152108"/>
            <a:ext cx="829635" cy="547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85" dirty="0"/>
              <a:t>Update Suggestions</a:t>
            </a:r>
          </a:p>
          <a:p>
            <a:pPr algn="ctr"/>
            <a:r>
              <a:rPr lang="en-US" sz="1185" dirty="0"/>
              <a:t>(suggestions)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9774EC-40E4-4879-8ACF-8C2C1E675E79}"/>
              </a:ext>
            </a:extLst>
          </p:cNvPr>
          <p:cNvSpPr txBox="1"/>
          <p:nvPr/>
        </p:nvSpPr>
        <p:spPr>
          <a:xfrm>
            <a:off x="1249205" y="3729633"/>
            <a:ext cx="1849546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 err="1"/>
              <a:t>completeUserInput</a:t>
            </a:r>
            <a:r>
              <a:rPr lang="en-US" sz="1185" dirty="0"/>
              <a:t>(T)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206E6E-492E-4D62-9EF2-18ECDDF9B34B}"/>
              </a:ext>
            </a:extLst>
          </p:cNvPr>
          <p:cNvCxnSpPr>
            <a:cxnSpLocks/>
          </p:cNvCxnSpPr>
          <p:nvPr/>
        </p:nvCxnSpPr>
        <p:spPr>
          <a:xfrm flipH="1">
            <a:off x="3252940" y="2664012"/>
            <a:ext cx="4542335" cy="18977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9C9D83-2D7C-40C6-B1FC-7BA5FCCDC72C}"/>
              </a:ext>
            </a:extLst>
          </p:cNvPr>
          <p:cNvSpPr/>
          <p:nvPr/>
        </p:nvSpPr>
        <p:spPr>
          <a:xfrm>
            <a:off x="8319585" y="2667844"/>
            <a:ext cx="98362" cy="7791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85"/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015EAE47-AFD0-4DB6-9975-E63B3A916497}"/>
              </a:ext>
            </a:extLst>
          </p:cNvPr>
          <p:cNvSpPr/>
          <p:nvPr/>
        </p:nvSpPr>
        <p:spPr>
          <a:xfrm>
            <a:off x="7813155" y="2321625"/>
            <a:ext cx="1045102" cy="6350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5" dirty="0">
                <a:solidFill>
                  <a:schemeClr val="bg1"/>
                </a:solidFill>
              </a:rPr>
              <a:t>f: Fetch Suggestions Tasks</a:t>
            </a:r>
            <a:endParaRPr lang="en-SG" sz="1355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BF2DF0-7B69-46A4-BF61-C2612E454012}"/>
              </a:ext>
            </a:extLst>
          </p:cNvPr>
          <p:cNvSpPr txBox="1"/>
          <p:nvPr/>
        </p:nvSpPr>
        <p:spPr>
          <a:xfrm>
            <a:off x="4676825" y="2438624"/>
            <a:ext cx="1849546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 err="1"/>
              <a:t>onUserInputChanged</a:t>
            </a:r>
            <a:r>
              <a:rPr lang="en-US" sz="1185" dirty="0"/>
              <a:t>(“a”)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E22A0A-1AD7-4F56-9E6E-79DB79033D61}"/>
              </a:ext>
            </a:extLst>
          </p:cNvPr>
          <p:cNvSpPr txBox="1"/>
          <p:nvPr/>
        </p:nvSpPr>
        <p:spPr>
          <a:xfrm>
            <a:off x="8605074" y="3009659"/>
            <a:ext cx="494864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/>
              <a:t>call()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8C81D6F-355F-44FC-9DF0-FBCDF1883B62}"/>
              </a:ext>
            </a:extLst>
          </p:cNvPr>
          <p:cNvCxnSpPr>
            <a:cxnSpLocks/>
          </p:cNvCxnSpPr>
          <p:nvPr/>
        </p:nvCxnSpPr>
        <p:spPr>
          <a:xfrm>
            <a:off x="1631361" y="4025269"/>
            <a:ext cx="14401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62">
            <a:extLst>
              <a:ext uri="{FF2B5EF4-FFF2-40B4-BE49-F238E27FC236}">
                <a16:creationId xmlns:a16="http://schemas.microsoft.com/office/drawing/2014/main" id="{41FBE0AC-7E1E-4448-A83B-1FB30D6A2327}"/>
              </a:ext>
            </a:extLst>
          </p:cNvPr>
          <p:cNvSpPr/>
          <p:nvPr/>
        </p:nvSpPr>
        <p:spPr>
          <a:xfrm>
            <a:off x="835546" y="511544"/>
            <a:ext cx="1257722" cy="4438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5" dirty="0">
                <a:solidFill>
                  <a:schemeClr val="bg1"/>
                </a:solidFill>
              </a:rPr>
              <a:t>:</a:t>
            </a:r>
            <a:r>
              <a:rPr lang="en-US" sz="1355" dirty="0" err="1">
                <a:solidFill>
                  <a:schemeClr val="bg1"/>
                </a:solidFill>
              </a:rPr>
              <a:t>CommandBox</a:t>
            </a:r>
            <a:endParaRPr lang="en-SG" sz="1355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071383-A91E-4367-8626-CDE6C6600112}"/>
              </a:ext>
            </a:extLst>
          </p:cNvPr>
          <p:cNvSpPr txBox="1"/>
          <p:nvPr/>
        </p:nvSpPr>
        <p:spPr>
          <a:xfrm>
            <a:off x="121918" y="1479584"/>
            <a:ext cx="1187672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/>
              <a:t>User Input (“a”)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188E9C-A884-42C7-A951-DF2D836F77E5}"/>
              </a:ext>
            </a:extLst>
          </p:cNvPr>
          <p:cNvCxnSpPr>
            <a:cxnSpLocks/>
          </p:cNvCxnSpPr>
          <p:nvPr/>
        </p:nvCxnSpPr>
        <p:spPr>
          <a:xfrm flipV="1">
            <a:off x="1543838" y="1726851"/>
            <a:ext cx="15277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3F3F0E-5A06-4A49-A9BF-E58707D58A55}"/>
              </a:ext>
            </a:extLst>
          </p:cNvPr>
          <p:cNvSpPr txBox="1"/>
          <p:nvPr/>
        </p:nvSpPr>
        <p:spPr>
          <a:xfrm>
            <a:off x="1168495" y="1510675"/>
            <a:ext cx="1849546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 err="1"/>
              <a:t>getCompetionTarget</a:t>
            </a:r>
            <a:r>
              <a:rPr lang="en-US" sz="1185" dirty="0"/>
              <a:t>()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AB2FC6F-688A-4A41-B4F3-BAFE8F1B4602}"/>
              </a:ext>
            </a:extLst>
          </p:cNvPr>
          <p:cNvCxnSpPr>
            <a:cxnSpLocks/>
          </p:cNvCxnSpPr>
          <p:nvPr/>
        </p:nvCxnSpPr>
        <p:spPr>
          <a:xfrm flipH="1">
            <a:off x="8378496" y="3216432"/>
            <a:ext cx="87958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615AA32-F7B6-47DA-8AAB-1A1AE5A4A5C5}"/>
              </a:ext>
            </a:extLst>
          </p:cNvPr>
          <p:cNvSpPr/>
          <p:nvPr/>
        </p:nvSpPr>
        <p:spPr>
          <a:xfrm>
            <a:off x="9714992" y="3114039"/>
            <a:ext cx="141660" cy="9202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85"/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2FF5AD31-614A-4DE5-9ADE-BD5D28010F0F}"/>
              </a:ext>
            </a:extLst>
          </p:cNvPr>
          <p:cNvSpPr/>
          <p:nvPr/>
        </p:nvSpPr>
        <p:spPr>
          <a:xfrm>
            <a:off x="9258078" y="3009659"/>
            <a:ext cx="1045102" cy="6350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5" dirty="0">
                <a:solidFill>
                  <a:schemeClr val="bg1"/>
                </a:solidFill>
              </a:rPr>
              <a:t>a: Auto</a:t>
            </a:r>
          </a:p>
          <a:p>
            <a:pPr algn="ctr"/>
            <a:r>
              <a:rPr lang="en-US" sz="1355" dirty="0" err="1">
                <a:solidFill>
                  <a:schemeClr val="bg1"/>
                </a:solidFill>
              </a:rPr>
              <a:t>CompletionPopup</a:t>
            </a:r>
            <a:endParaRPr lang="en-SG" sz="1355" dirty="0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0ACFFC2-5750-4EFA-9C5D-1DA54603F750}"/>
              </a:ext>
            </a:extLst>
          </p:cNvPr>
          <p:cNvCxnSpPr>
            <a:cxnSpLocks/>
          </p:cNvCxnSpPr>
          <p:nvPr/>
        </p:nvCxnSpPr>
        <p:spPr>
          <a:xfrm>
            <a:off x="3240411" y="3807955"/>
            <a:ext cx="64745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B6CEEE6-12B1-40A2-8861-E1149BDEFB12}"/>
              </a:ext>
            </a:extLst>
          </p:cNvPr>
          <p:cNvSpPr txBox="1"/>
          <p:nvPr/>
        </p:nvSpPr>
        <p:spPr>
          <a:xfrm>
            <a:off x="5462655" y="3574162"/>
            <a:ext cx="1849546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/>
              <a:t>result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04F36AE-0C20-412E-AF8B-F3238C4A2AA7}"/>
              </a:ext>
            </a:extLst>
          </p:cNvPr>
          <p:cNvSpPr/>
          <p:nvPr/>
        </p:nvSpPr>
        <p:spPr>
          <a:xfrm>
            <a:off x="3061501" y="1326087"/>
            <a:ext cx="168192" cy="31882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85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E8A5E49-1F63-49A9-930F-4D01D3E11A03}"/>
              </a:ext>
            </a:extLst>
          </p:cNvPr>
          <p:cNvCxnSpPr/>
          <p:nvPr/>
        </p:nvCxnSpPr>
        <p:spPr>
          <a:xfrm>
            <a:off x="1487434" y="833577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5296829-13DF-4CAD-BD03-30CD5EFD33AC}"/>
              </a:ext>
            </a:extLst>
          </p:cNvPr>
          <p:cNvCxnSpPr>
            <a:cxnSpLocks/>
          </p:cNvCxnSpPr>
          <p:nvPr/>
        </p:nvCxnSpPr>
        <p:spPr>
          <a:xfrm>
            <a:off x="384087" y="4224632"/>
            <a:ext cx="10259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2"/>
          <p:cNvSpPr/>
          <p:nvPr/>
        </p:nvSpPr>
        <p:spPr>
          <a:xfrm>
            <a:off x="2650581" y="442327"/>
            <a:ext cx="1008739" cy="61195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5" dirty="0">
                <a:solidFill>
                  <a:schemeClr val="bg1"/>
                </a:solidFill>
              </a:rPr>
              <a:t>:</a:t>
            </a:r>
            <a:r>
              <a:rPr lang="en-US" sz="1355" dirty="0" err="1">
                <a:solidFill>
                  <a:schemeClr val="bg1"/>
                </a:solidFill>
              </a:rPr>
              <a:t>NewAuto</a:t>
            </a:r>
            <a:r>
              <a:rPr lang="en-US" sz="1355" dirty="0">
                <a:solidFill>
                  <a:schemeClr val="bg1"/>
                </a:solidFill>
              </a:rPr>
              <a:t> Completion</a:t>
            </a:r>
          </a:p>
          <a:p>
            <a:pPr algn="ctr"/>
            <a:r>
              <a:rPr lang="en-US" sz="1355" dirty="0">
                <a:solidFill>
                  <a:schemeClr val="bg1"/>
                </a:solidFill>
              </a:rPr>
              <a:t>Binding</a:t>
            </a:r>
            <a:endParaRPr lang="en-SG" sz="1355" dirty="0">
              <a:solidFill>
                <a:schemeClr val="bg1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86CD0D3-3E4D-4599-8937-64A9FBFCDE58}"/>
              </a:ext>
            </a:extLst>
          </p:cNvPr>
          <p:cNvCxnSpPr/>
          <p:nvPr/>
        </p:nvCxnSpPr>
        <p:spPr>
          <a:xfrm>
            <a:off x="3143687" y="92560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4F1899-E484-422C-AABB-1161A116A96D}"/>
              </a:ext>
            </a:extLst>
          </p:cNvPr>
          <p:cNvSpPr txBox="1"/>
          <p:nvPr/>
        </p:nvSpPr>
        <p:spPr>
          <a:xfrm>
            <a:off x="616997" y="3983553"/>
            <a:ext cx="624021" cy="1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85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Thon Teh</dc:creator>
  <cp:lastModifiedBy>Zhi Thon Teh</cp:lastModifiedBy>
  <cp:revision>10</cp:revision>
  <dcterms:created xsi:type="dcterms:W3CDTF">2018-11-12T09:07:20Z</dcterms:created>
  <dcterms:modified xsi:type="dcterms:W3CDTF">2018-11-12T10:52:32Z</dcterms:modified>
</cp:coreProperties>
</file>