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4127163" cy="6721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D4"/>
    <a:srgbClr val="CBFFF1"/>
    <a:srgbClr val="FFC9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0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2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896" y="1100020"/>
            <a:ext cx="10595372" cy="2340069"/>
          </a:xfrm>
        </p:spPr>
        <p:txBody>
          <a:bodyPr anchor="b"/>
          <a:lstStyle>
            <a:lvl1pPr algn="ctr">
              <a:defRPr sz="5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5896" y="3530331"/>
            <a:ext cx="10595372" cy="1622800"/>
          </a:xfrm>
        </p:spPr>
        <p:txBody>
          <a:bodyPr/>
          <a:lstStyle>
            <a:lvl1pPr marL="0" indent="0" algn="ctr">
              <a:buNone/>
              <a:defRPr sz="2352"/>
            </a:lvl1pPr>
            <a:lvl2pPr marL="448102" indent="0" algn="ctr">
              <a:buNone/>
              <a:defRPr sz="1960"/>
            </a:lvl2pPr>
            <a:lvl3pPr marL="896203" indent="0" algn="ctr">
              <a:buNone/>
              <a:defRPr sz="1764"/>
            </a:lvl3pPr>
            <a:lvl4pPr marL="1344305" indent="0" algn="ctr">
              <a:buNone/>
              <a:defRPr sz="1568"/>
            </a:lvl4pPr>
            <a:lvl5pPr marL="1792407" indent="0" algn="ctr">
              <a:buNone/>
              <a:defRPr sz="1568"/>
            </a:lvl5pPr>
            <a:lvl6pPr marL="2240509" indent="0" algn="ctr">
              <a:buNone/>
              <a:defRPr sz="1568"/>
            </a:lvl6pPr>
            <a:lvl7pPr marL="2688610" indent="0" algn="ctr">
              <a:buNone/>
              <a:defRPr sz="1568"/>
            </a:lvl7pPr>
            <a:lvl8pPr marL="3136712" indent="0" algn="ctr">
              <a:buNone/>
              <a:defRPr sz="1568"/>
            </a:lvl8pPr>
            <a:lvl9pPr marL="3584814" indent="0" algn="ctr">
              <a:buNone/>
              <a:defRPr sz="15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3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9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09751" y="357856"/>
            <a:ext cx="3046170" cy="569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242" y="357856"/>
            <a:ext cx="8961919" cy="56961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3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885" y="1675702"/>
            <a:ext cx="12184678" cy="2795946"/>
          </a:xfrm>
        </p:spPr>
        <p:txBody>
          <a:bodyPr anchor="b"/>
          <a:lstStyle>
            <a:lvl1pPr>
              <a:defRPr sz="5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885" y="4498099"/>
            <a:ext cx="12184678" cy="1470322"/>
          </a:xfrm>
        </p:spPr>
        <p:txBody>
          <a:bodyPr/>
          <a:lstStyle>
            <a:lvl1pPr marL="0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1pPr>
            <a:lvl2pPr marL="448102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2pPr>
            <a:lvl3pPr marL="89620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34430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4pPr>
            <a:lvl5pPr marL="1792407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5pPr>
            <a:lvl6pPr marL="2240509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6pPr>
            <a:lvl7pPr marL="2688610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7pPr>
            <a:lvl8pPr marL="3136712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8pPr>
            <a:lvl9pPr marL="3584814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9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243" y="1789282"/>
            <a:ext cx="6004044" cy="4264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1876" y="1789282"/>
            <a:ext cx="6004044" cy="4264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6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083" y="357857"/>
            <a:ext cx="12184678" cy="12991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083" y="1647695"/>
            <a:ext cx="5976452" cy="807510"/>
          </a:xfrm>
        </p:spPr>
        <p:txBody>
          <a:bodyPr anchor="b"/>
          <a:lstStyle>
            <a:lvl1pPr marL="0" indent="0">
              <a:buNone/>
              <a:defRPr sz="2352" b="1"/>
            </a:lvl1pPr>
            <a:lvl2pPr marL="448102" indent="0">
              <a:buNone/>
              <a:defRPr sz="1960" b="1"/>
            </a:lvl2pPr>
            <a:lvl3pPr marL="896203" indent="0">
              <a:buNone/>
              <a:defRPr sz="1764" b="1"/>
            </a:lvl3pPr>
            <a:lvl4pPr marL="1344305" indent="0">
              <a:buNone/>
              <a:defRPr sz="1568" b="1"/>
            </a:lvl4pPr>
            <a:lvl5pPr marL="1792407" indent="0">
              <a:buNone/>
              <a:defRPr sz="1568" b="1"/>
            </a:lvl5pPr>
            <a:lvl6pPr marL="2240509" indent="0">
              <a:buNone/>
              <a:defRPr sz="1568" b="1"/>
            </a:lvl6pPr>
            <a:lvl7pPr marL="2688610" indent="0">
              <a:buNone/>
              <a:defRPr sz="1568" b="1"/>
            </a:lvl7pPr>
            <a:lvl8pPr marL="3136712" indent="0">
              <a:buNone/>
              <a:defRPr sz="1568" b="1"/>
            </a:lvl8pPr>
            <a:lvl9pPr marL="3584814" indent="0">
              <a:buNone/>
              <a:defRPr sz="156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3083" y="2455206"/>
            <a:ext cx="5976452" cy="36112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51876" y="1647695"/>
            <a:ext cx="6005884" cy="807510"/>
          </a:xfrm>
        </p:spPr>
        <p:txBody>
          <a:bodyPr anchor="b"/>
          <a:lstStyle>
            <a:lvl1pPr marL="0" indent="0">
              <a:buNone/>
              <a:defRPr sz="2352" b="1"/>
            </a:lvl1pPr>
            <a:lvl2pPr marL="448102" indent="0">
              <a:buNone/>
              <a:defRPr sz="1960" b="1"/>
            </a:lvl2pPr>
            <a:lvl3pPr marL="896203" indent="0">
              <a:buNone/>
              <a:defRPr sz="1764" b="1"/>
            </a:lvl3pPr>
            <a:lvl4pPr marL="1344305" indent="0">
              <a:buNone/>
              <a:defRPr sz="1568" b="1"/>
            </a:lvl4pPr>
            <a:lvl5pPr marL="1792407" indent="0">
              <a:buNone/>
              <a:defRPr sz="1568" b="1"/>
            </a:lvl5pPr>
            <a:lvl6pPr marL="2240509" indent="0">
              <a:buNone/>
              <a:defRPr sz="1568" b="1"/>
            </a:lvl6pPr>
            <a:lvl7pPr marL="2688610" indent="0">
              <a:buNone/>
              <a:defRPr sz="1568" b="1"/>
            </a:lvl7pPr>
            <a:lvl8pPr marL="3136712" indent="0">
              <a:buNone/>
              <a:defRPr sz="1568" b="1"/>
            </a:lvl8pPr>
            <a:lvl9pPr marL="3584814" indent="0">
              <a:buNone/>
              <a:defRPr sz="156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51876" y="2455206"/>
            <a:ext cx="6005884" cy="36112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2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1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5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083" y="448098"/>
            <a:ext cx="4556377" cy="1568344"/>
          </a:xfrm>
        </p:spPr>
        <p:txBody>
          <a:bodyPr anchor="b"/>
          <a:lstStyle>
            <a:lvl1pPr>
              <a:defRPr sz="31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884" y="967768"/>
            <a:ext cx="7151876" cy="4776604"/>
          </a:xfrm>
        </p:spPr>
        <p:txBody>
          <a:bodyPr/>
          <a:lstStyle>
            <a:lvl1pPr>
              <a:defRPr sz="3136"/>
            </a:lvl1pPr>
            <a:lvl2pPr>
              <a:defRPr sz="2744"/>
            </a:lvl2pPr>
            <a:lvl3pPr>
              <a:defRPr sz="2352"/>
            </a:lvl3pPr>
            <a:lvl4pPr>
              <a:defRPr sz="1960"/>
            </a:lvl4pPr>
            <a:lvl5pPr>
              <a:defRPr sz="1960"/>
            </a:lvl5pPr>
            <a:lvl6pPr>
              <a:defRPr sz="1960"/>
            </a:lvl6pPr>
            <a:lvl7pPr>
              <a:defRPr sz="1960"/>
            </a:lvl7pPr>
            <a:lvl8pPr>
              <a:defRPr sz="1960"/>
            </a:lvl8pPr>
            <a:lvl9pPr>
              <a:defRPr sz="19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3083" y="2016443"/>
            <a:ext cx="4556377" cy="3735709"/>
          </a:xfrm>
        </p:spPr>
        <p:txBody>
          <a:bodyPr/>
          <a:lstStyle>
            <a:lvl1pPr marL="0" indent="0">
              <a:buNone/>
              <a:defRPr sz="1568"/>
            </a:lvl1pPr>
            <a:lvl2pPr marL="448102" indent="0">
              <a:buNone/>
              <a:defRPr sz="1372"/>
            </a:lvl2pPr>
            <a:lvl3pPr marL="896203" indent="0">
              <a:buNone/>
              <a:defRPr sz="1176"/>
            </a:lvl3pPr>
            <a:lvl4pPr marL="1344305" indent="0">
              <a:buNone/>
              <a:defRPr sz="980"/>
            </a:lvl4pPr>
            <a:lvl5pPr marL="1792407" indent="0">
              <a:buNone/>
              <a:defRPr sz="980"/>
            </a:lvl5pPr>
            <a:lvl6pPr marL="2240509" indent="0">
              <a:buNone/>
              <a:defRPr sz="980"/>
            </a:lvl6pPr>
            <a:lvl7pPr marL="2688610" indent="0">
              <a:buNone/>
              <a:defRPr sz="980"/>
            </a:lvl7pPr>
            <a:lvl8pPr marL="3136712" indent="0">
              <a:buNone/>
              <a:defRPr sz="980"/>
            </a:lvl8pPr>
            <a:lvl9pPr marL="3584814" indent="0">
              <a:buNone/>
              <a:defRPr sz="9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8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083" y="448098"/>
            <a:ext cx="4556377" cy="1568344"/>
          </a:xfrm>
        </p:spPr>
        <p:txBody>
          <a:bodyPr anchor="b"/>
          <a:lstStyle>
            <a:lvl1pPr>
              <a:defRPr sz="31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05884" y="967768"/>
            <a:ext cx="7151876" cy="4776604"/>
          </a:xfrm>
        </p:spPr>
        <p:txBody>
          <a:bodyPr anchor="t"/>
          <a:lstStyle>
            <a:lvl1pPr marL="0" indent="0">
              <a:buNone/>
              <a:defRPr sz="3136"/>
            </a:lvl1pPr>
            <a:lvl2pPr marL="448102" indent="0">
              <a:buNone/>
              <a:defRPr sz="2744"/>
            </a:lvl2pPr>
            <a:lvl3pPr marL="896203" indent="0">
              <a:buNone/>
              <a:defRPr sz="2352"/>
            </a:lvl3pPr>
            <a:lvl4pPr marL="1344305" indent="0">
              <a:buNone/>
              <a:defRPr sz="1960"/>
            </a:lvl4pPr>
            <a:lvl5pPr marL="1792407" indent="0">
              <a:buNone/>
              <a:defRPr sz="1960"/>
            </a:lvl5pPr>
            <a:lvl6pPr marL="2240509" indent="0">
              <a:buNone/>
              <a:defRPr sz="1960"/>
            </a:lvl6pPr>
            <a:lvl7pPr marL="2688610" indent="0">
              <a:buNone/>
              <a:defRPr sz="1960"/>
            </a:lvl7pPr>
            <a:lvl8pPr marL="3136712" indent="0">
              <a:buNone/>
              <a:defRPr sz="1960"/>
            </a:lvl8pPr>
            <a:lvl9pPr marL="3584814" indent="0">
              <a:buNone/>
              <a:defRPr sz="19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3083" y="2016443"/>
            <a:ext cx="4556377" cy="3735709"/>
          </a:xfrm>
        </p:spPr>
        <p:txBody>
          <a:bodyPr/>
          <a:lstStyle>
            <a:lvl1pPr marL="0" indent="0">
              <a:buNone/>
              <a:defRPr sz="1568"/>
            </a:lvl1pPr>
            <a:lvl2pPr marL="448102" indent="0">
              <a:buNone/>
              <a:defRPr sz="1372"/>
            </a:lvl2pPr>
            <a:lvl3pPr marL="896203" indent="0">
              <a:buNone/>
              <a:defRPr sz="1176"/>
            </a:lvl3pPr>
            <a:lvl4pPr marL="1344305" indent="0">
              <a:buNone/>
              <a:defRPr sz="980"/>
            </a:lvl4pPr>
            <a:lvl5pPr marL="1792407" indent="0">
              <a:buNone/>
              <a:defRPr sz="980"/>
            </a:lvl5pPr>
            <a:lvl6pPr marL="2240509" indent="0">
              <a:buNone/>
              <a:defRPr sz="980"/>
            </a:lvl6pPr>
            <a:lvl7pPr marL="2688610" indent="0">
              <a:buNone/>
              <a:defRPr sz="980"/>
            </a:lvl7pPr>
            <a:lvl8pPr marL="3136712" indent="0">
              <a:buNone/>
              <a:defRPr sz="980"/>
            </a:lvl8pPr>
            <a:lvl9pPr marL="3584814" indent="0">
              <a:buNone/>
              <a:defRPr sz="9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9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243" y="357857"/>
            <a:ext cx="12184678" cy="1299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243" y="1789282"/>
            <a:ext cx="12184678" cy="4264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1242" y="6229812"/>
            <a:ext cx="3178612" cy="357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6803A-6250-40E1-AD84-D83EECB9964B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9623" y="6229812"/>
            <a:ext cx="4767918" cy="357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77309" y="6229812"/>
            <a:ext cx="3178612" cy="357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2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96203" rtl="0" eaLnBrk="1" latinLnBrk="0" hangingPunct="1">
        <a:lnSpc>
          <a:spcPct val="90000"/>
        </a:lnSpc>
        <a:spcBef>
          <a:spcPct val="0"/>
        </a:spcBef>
        <a:buNone/>
        <a:defRPr sz="43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051" indent="-224051" algn="l" defTabSz="896203" rtl="0" eaLnBrk="1" latinLnBrk="0" hangingPunct="1">
        <a:lnSpc>
          <a:spcPct val="90000"/>
        </a:lnSpc>
        <a:spcBef>
          <a:spcPts val="980"/>
        </a:spcBef>
        <a:buFont typeface="Arial" panose="020B0604020202020204" pitchFamily="34" charset="0"/>
        <a:buChar char="•"/>
        <a:defRPr sz="2744" kern="1200">
          <a:solidFill>
            <a:schemeClr val="tx1"/>
          </a:solidFill>
          <a:latin typeface="+mn-lt"/>
          <a:ea typeface="+mn-ea"/>
          <a:cs typeface="+mn-cs"/>
        </a:defRPr>
      </a:lvl1pPr>
      <a:lvl2pPr marL="672153" indent="-224051" algn="l" defTabSz="896203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2pPr>
      <a:lvl3pPr marL="1120254" indent="-224051" algn="l" defTabSz="896203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3pPr>
      <a:lvl4pPr marL="1568356" indent="-224051" algn="l" defTabSz="896203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2016458" indent="-224051" algn="l" defTabSz="896203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464559" indent="-224051" algn="l" defTabSz="896203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912661" indent="-224051" algn="l" defTabSz="896203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360763" indent="-224051" algn="l" defTabSz="896203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808865" indent="-224051" algn="l" defTabSz="896203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620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48102" algn="l" defTabSz="89620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96203" algn="l" defTabSz="89620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44305" algn="l" defTabSz="89620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792407" algn="l" defTabSz="89620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40509" algn="l" defTabSz="89620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688610" algn="l" defTabSz="89620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36712" algn="l" defTabSz="89620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584814" algn="l" defTabSz="896203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D1040EC-CD1D-4E72-9EEB-AD1574A84A92}"/>
              </a:ext>
            </a:extLst>
          </p:cNvPr>
          <p:cNvGrpSpPr/>
          <p:nvPr/>
        </p:nvGrpSpPr>
        <p:grpSpPr>
          <a:xfrm>
            <a:off x="19945" y="27763"/>
            <a:ext cx="14087274" cy="6543986"/>
            <a:chOff x="128495" y="28327"/>
            <a:chExt cx="14373411" cy="6676906"/>
          </a:xfrm>
        </p:grpSpPr>
        <p:sp>
          <p:nvSpPr>
            <p:cNvPr id="5" name="Rectangle 65">
              <a:extLst>
                <a:ext uri="{FF2B5EF4-FFF2-40B4-BE49-F238E27FC236}">
                  <a16:creationId xmlns:a16="http://schemas.microsoft.com/office/drawing/2014/main" id="{32141B3F-19C6-441E-8337-4BAABDC4533F}"/>
                </a:ext>
              </a:extLst>
            </p:cNvPr>
            <p:cNvSpPr/>
            <p:nvPr/>
          </p:nvSpPr>
          <p:spPr>
            <a:xfrm>
              <a:off x="128495" y="28327"/>
              <a:ext cx="8287981" cy="6676906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76" b="1" dirty="0">
                  <a:solidFill>
                    <a:srgbClr val="0070C0"/>
                  </a:solidFill>
                </a:rPr>
                <a:t>Logic</a:t>
              </a:r>
              <a:endParaRPr lang="en-SG" sz="1176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67CA3C9-5082-48F8-99EB-60D8DD992358}"/>
                </a:ext>
              </a:extLst>
            </p:cNvPr>
            <p:cNvSpPr/>
            <p:nvPr/>
          </p:nvSpPr>
          <p:spPr>
            <a:xfrm>
              <a:off x="4822101" y="2651173"/>
              <a:ext cx="2171381" cy="3626986"/>
            </a:xfrm>
            <a:prstGeom prst="roundRect">
              <a:avLst>
                <a:gd name="adj" fmla="val 1374"/>
              </a:avLst>
            </a:prstGeom>
            <a:solidFill>
              <a:srgbClr val="FFCBD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4"/>
            </a:p>
          </p:txBody>
        </p:sp>
        <p:sp>
          <p:nvSpPr>
            <p:cNvPr id="180" name="Rectangle 65">
              <a:extLst>
                <a:ext uri="{FF2B5EF4-FFF2-40B4-BE49-F238E27FC236}">
                  <a16:creationId xmlns:a16="http://schemas.microsoft.com/office/drawing/2014/main" id="{0311A90D-9D5C-4733-A853-1540BA415680}"/>
                </a:ext>
              </a:extLst>
            </p:cNvPr>
            <p:cNvSpPr/>
            <p:nvPr/>
          </p:nvSpPr>
          <p:spPr>
            <a:xfrm>
              <a:off x="8455600" y="28327"/>
              <a:ext cx="6046306" cy="6676906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76" b="1" dirty="0">
                  <a:solidFill>
                    <a:srgbClr val="7030A0"/>
                  </a:solidFill>
                </a:rPr>
                <a:t>Model</a:t>
              </a:r>
              <a:endParaRPr lang="en-SG" sz="1176" b="1" dirty="0">
                <a:solidFill>
                  <a:srgbClr val="7030A0"/>
                </a:solidFill>
              </a:endParaRP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87400B5B-75B5-43DF-ADF7-F28DF8DCFF0F}"/>
                </a:ext>
              </a:extLst>
            </p:cNvPr>
            <p:cNvGrpSpPr/>
            <p:nvPr/>
          </p:nvGrpSpPr>
          <p:grpSpPr>
            <a:xfrm>
              <a:off x="852020" y="145191"/>
              <a:ext cx="1110404" cy="6506657"/>
              <a:chOff x="751914" y="137983"/>
              <a:chExt cx="1110404" cy="6506657"/>
            </a:xfrm>
          </p:grpSpPr>
          <p:sp>
            <p:nvSpPr>
              <p:cNvPr id="6" name="Rectangle 62">
                <a:extLst>
                  <a:ext uri="{FF2B5EF4-FFF2-40B4-BE49-F238E27FC236}">
                    <a16:creationId xmlns:a16="http://schemas.microsoft.com/office/drawing/2014/main" id="{B156186A-D274-40D5-830A-0F9B4079BB2F}"/>
                  </a:ext>
                </a:extLst>
              </p:cNvPr>
              <p:cNvSpPr/>
              <p:nvPr/>
            </p:nvSpPr>
            <p:spPr>
              <a:xfrm>
                <a:off x="751914" y="137983"/>
                <a:ext cx="1110404" cy="46768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76" dirty="0">
                    <a:solidFill>
                      <a:schemeClr val="bg1"/>
                    </a:solidFill>
                  </a:rPr>
                  <a:t>:LogicManager</a:t>
                </a:r>
                <a:endParaRPr lang="en-SG" sz="1176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4ED3496-42CA-450A-985C-0F515DE92E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4467" y="622578"/>
                <a:ext cx="0" cy="6022062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sp>
          <p:nvSpPr>
            <p:cNvPr id="9" name="Rectangle 62">
              <a:extLst>
                <a:ext uri="{FF2B5EF4-FFF2-40B4-BE49-F238E27FC236}">
                  <a16:creationId xmlns:a16="http://schemas.microsoft.com/office/drawing/2014/main" id="{BC642E58-12EF-4E6F-AC06-58E707181E04}"/>
                </a:ext>
              </a:extLst>
            </p:cNvPr>
            <p:cNvSpPr/>
            <p:nvPr/>
          </p:nvSpPr>
          <p:spPr>
            <a:xfrm>
              <a:off x="2848898" y="152300"/>
              <a:ext cx="1056227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76" dirty="0">
                  <a:solidFill>
                    <a:schemeClr val="bg1"/>
                  </a:solidFill>
                </a:rPr>
                <a:t>:Financial</a:t>
              </a:r>
            </a:p>
            <a:p>
              <a:pPr algn="ctr"/>
              <a:r>
                <a:rPr lang="en-US" sz="1176" dirty="0">
                  <a:solidFill>
                    <a:schemeClr val="bg1"/>
                  </a:solidFill>
                </a:rPr>
                <a:t>PlannerParser</a:t>
              </a:r>
              <a:endParaRPr lang="en-SG" sz="1176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8210852-7735-4F7E-86C7-19131BA58F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4547" y="635883"/>
              <a:ext cx="1" cy="6015965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84" name="Rectangle 62">
              <a:extLst>
                <a:ext uri="{FF2B5EF4-FFF2-40B4-BE49-F238E27FC236}">
                  <a16:creationId xmlns:a16="http://schemas.microsoft.com/office/drawing/2014/main" id="{870E66F5-9D8B-4C19-8C39-29DA81D21172}"/>
                </a:ext>
              </a:extLst>
            </p:cNvPr>
            <p:cNvSpPr/>
            <p:nvPr/>
          </p:nvSpPr>
          <p:spPr>
            <a:xfrm>
              <a:off x="4094153" y="152767"/>
              <a:ext cx="1274405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76" dirty="0">
                  <a:solidFill>
                    <a:schemeClr val="bg1"/>
                  </a:solidFill>
                </a:rPr>
                <a:t>:DeleteByDate</a:t>
              </a:r>
              <a:br>
                <a:rPr lang="en-US" sz="1176" dirty="0">
                  <a:solidFill>
                    <a:schemeClr val="bg1"/>
                  </a:solidFill>
                </a:rPr>
              </a:br>
              <a:r>
                <a:rPr lang="en-US" sz="1176" dirty="0">
                  <a:solidFill>
                    <a:schemeClr val="bg1"/>
                  </a:solidFill>
                </a:rPr>
                <a:t>EntryParser</a:t>
              </a:r>
              <a:endParaRPr lang="en-SG" sz="1176" dirty="0">
                <a:solidFill>
                  <a:schemeClr val="bg1"/>
                </a:solidFill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C79F91D-4024-48C2-BAA3-B63F803C8A28}"/>
                </a:ext>
              </a:extLst>
            </p:cNvPr>
            <p:cNvCxnSpPr>
              <a:cxnSpLocks/>
            </p:cNvCxnSpPr>
            <p:nvPr/>
          </p:nvCxnSpPr>
          <p:spPr>
            <a:xfrm>
              <a:off x="4737751" y="644270"/>
              <a:ext cx="7395" cy="193665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Multiplication Sign 48">
              <a:extLst>
                <a:ext uri="{FF2B5EF4-FFF2-40B4-BE49-F238E27FC236}">
                  <a16:creationId xmlns:a16="http://schemas.microsoft.com/office/drawing/2014/main" id="{52D1FF61-66B5-47FB-B454-6B6742646268}"/>
                </a:ext>
              </a:extLst>
            </p:cNvPr>
            <p:cNvSpPr/>
            <p:nvPr/>
          </p:nvSpPr>
          <p:spPr>
            <a:xfrm>
              <a:off x="4606352" y="2413233"/>
              <a:ext cx="275798" cy="250333"/>
            </a:xfrm>
            <a:prstGeom prst="mathMultiply">
              <a:avLst>
                <a:gd name="adj1" fmla="val 753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4"/>
            </a:p>
          </p:txBody>
        </p: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850EC75F-E5DD-4309-AD97-C580BE537187}"/>
                </a:ext>
              </a:extLst>
            </p:cNvPr>
            <p:cNvSpPr/>
            <p:nvPr/>
          </p:nvSpPr>
          <p:spPr>
            <a:xfrm>
              <a:off x="5557586" y="145191"/>
              <a:ext cx="1274405" cy="46830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76" dirty="0">
                  <a:solidFill>
                    <a:schemeClr val="bg1"/>
                  </a:solidFill>
                </a:rPr>
                <a:t>c:DeleteByDate</a:t>
              </a:r>
              <a:br>
                <a:rPr lang="en-US" sz="1176" dirty="0">
                  <a:solidFill>
                    <a:schemeClr val="bg1"/>
                  </a:solidFill>
                </a:rPr>
              </a:br>
              <a:r>
                <a:rPr lang="en-US" sz="1176" dirty="0">
                  <a:solidFill>
                    <a:schemeClr val="bg1"/>
                  </a:solidFill>
                </a:rPr>
                <a:t>EntryCommand</a:t>
              </a:r>
              <a:endParaRPr lang="en-SG" sz="1176" dirty="0">
                <a:solidFill>
                  <a:schemeClr val="bg1"/>
                </a:solidFill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F19FC66-42E4-4B93-A18A-D234613542D3}"/>
                </a:ext>
              </a:extLst>
            </p:cNvPr>
            <p:cNvCxnSpPr>
              <a:cxnSpLocks/>
            </p:cNvCxnSpPr>
            <p:nvPr/>
          </p:nvCxnSpPr>
          <p:spPr>
            <a:xfrm>
              <a:off x="6184301" y="586905"/>
              <a:ext cx="0" cy="606494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96805C3E-4CAD-491F-8E4D-9A594266D09C}"/>
                </a:ext>
              </a:extLst>
            </p:cNvPr>
            <p:cNvGrpSpPr/>
            <p:nvPr/>
          </p:nvGrpSpPr>
          <p:grpSpPr>
            <a:xfrm>
              <a:off x="7051498" y="4767753"/>
              <a:ext cx="1274405" cy="1884095"/>
              <a:chOff x="6951392" y="142240"/>
              <a:chExt cx="1274405" cy="1884095"/>
            </a:xfrm>
          </p:grpSpPr>
          <p:sp>
            <p:nvSpPr>
              <p:cNvPr id="116" name="Rectangle 62">
                <a:extLst>
                  <a:ext uri="{FF2B5EF4-FFF2-40B4-BE49-F238E27FC236}">
                    <a16:creationId xmlns:a16="http://schemas.microsoft.com/office/drawing/2014/main" id="{B6A0C706-F640-40D7-B19E-65718DC5F334}"/>
                  </a:ext>
                </a:extLst>
              </p:cNvPr>
              <p:cNvSpPr/>
              <p:nvPr/>
            </p:nvSpPr>
            <p:spPr>
              <a:xfrm>
                <a:off x="6951392" y="142240"/>
                <a:ext cx="1274405" cy="462262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76" dirty="0">
                    <a:solidFill>
                      <a:schemeClr val="bg1"/>
                    </a:solidFill>
                  </a:rPr>
                  <a:t>result</a:t>
                </a:r>
              </a:p>
              <a:p>
                <a:pPr algn="ctr"/>
                <a:r>
                  <a:rPr lang="en-US" sz="1176" dirty="0">
                    <a:solidFill>
                      <a:schemeClr val="bg1"/>
                    </a:solidFill>
                  </a:rPr>
                  <a:t>:ResultCommand</a:t>
                </a:r>
                <a:endParaRPr lang="en-SG" sz="1176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DD47892-1F10-44B8-8140-07E9459A7C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9249" y="615079"/>
                <a:ext cx="0" cy="1411256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86996597-DDBA-49A6-B01D-110DE872A8C6}"/>
                </a:ext>
              </a:extLst>
            </p:cNvPr>
            <p:cNvGrpSpPr/>
            <p:nvPr/>
          </p:nvGrpSpPr>
          <p:grpSpPr>
            <a:xfrm>
              <a:off x="8514931" y="2250961"/>
              <a:ext cx="637202" cy="4327392"/>
              <a:chOff x="8414825" y="137160"/>
              <a:chExt cx="637202" cy="4327392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29ECDE9-70CE-487D-A164-A094FC067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28617" y="622578"/>
                <a:ext cx="0" cy="3841974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11" name="Rectangle 62">
                <a:extLst>
                  <a:ext uri="{FF2B5EF4-FFF2-40B4-BE49-F238E27FC236}">
                    <a16:creationId xmlns:a16="http://schemas.microsoft.com/office/drawing/2014/main" id="{672DFCEA-CC45-48EA-8332-0322B4237F08}"/>
                  </a:ext>
                </a:extLst>
              </p:cNvPr>
              <p:cNvSpPr/>
              <p:nvPr/>
            </p:nvSpPr>
            <p:spPr>
              <a:xfrm>
                <a:off x="8414825" y="137160"/>
                <a:ext cx="637202" cy="475616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76" dirty="0">
                    <a:solidFill>
                      <a:schemeClr val="bg1"/>
                    </a:solidFill>
                  </a:rPr>
                  <a:t>:Model</a:t>
                </a:r>
                <a:endParaRPr lang="en-SG" sz="1176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63B4412E-ED8B-4686-AD13-726A6B32F99C}"/>
                </a:ext>
              </a:extLst>
            </p:cNvPr>
            <p:cNvGrpSpPr/>
            <p:nvPr/>
          </p:nvGrpSpPr>
          <p:grpSpPr>
            <a:xfrm>
              <a:off x="9347378" y="2250961"/>
              <a:ext cx="1910944" cy="4400887"/>
              <a:chOff x="9247365" y="135893"/>
              <a:chExt cx="1910944" cy="4400887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16EB944-AC1E-4061-9770-223F991572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4965" y="622578"/>
                <a:ext cx="0" cy="3914202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13" name="Rectangle 62">
                <a:extLst>
                  <a:ext uri="{FF2B5EF4-FFF2-40B4-BE49-F238E27FC236}">
                    <a16:creationId xmlns:a16="http://schemas.microsoft.com/office/drawing/2014/main" id="{B724772E-2041-4C71-B120-2D7B0C0D83FF}"/>
                  </a:ext>
                </a:extLst>
              </p:cNvPr>
              <p:cNvSpPr/>
              <p:nvPr/>
            </p:nvSpPr>
            <p:spPr>
              <a:xfrm>
                <a:off x="9247365" y="135893"/>
                <a:ext cx="1910944" cy="477095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76" dirty="0">
                    <a:solidFill>
                      <a:schemeClr val="bg1"/>
                    </a:solidFill>
                  </a:rPr>
                  <a:t>:VersionedFinancialPLanner</a:t>
                </a:r>
                <a:endParaRPr lang="en-SG" sz="1176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2672B87-323E-4438-8F5B-7158E0F5640F}"/>
                </a:ext>
              </a:extLst>
            </p:cNvPr>
            <p:cNvGrpSpPr/>
            <p:nvPr/>
          </p:nvGrpSpPr>
          <p:grpSpPr>
            <a:xfrm>
              <a:off x="11441861" y="2254499"/>
              <a:ext cx="1386524" cy="4397349"/>
              <a:chOff x="11341027" y="135681"/>
              <a:chExt cx="1386524" cy="4397349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9C73329-6440-44F9-B3C9-43A4C33F9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34289" y="605667"/>
                <a:ext cx="0" cy="3927363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14" name="Rectangle 62">
                <a:extLst>
                  <a:ext uri="{FF2B5EF4-FFF2-40B4-BE49-F238E27FC236}">
                    <a16:creationId xmlns:a16="http://schemas.microsoft.com/office/drawing/2014/main" id="{986B5845-AF6D-4A8F-AF50-7605711AE8F2}"/>
                  </a:ext>
                </a:extLst>
              </p:cNvPr>
              <p:cNvSpPr/>
              <p:nvPr/>
            </p:nvSpPr>
            <p:spPr>
              <a:xfrm>
                <a:off x="11341027" y="135681"/>
                <a:ext cx="1386524" cy="477095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76" dirty="0">
                    <a:solidFill>
                      <a:schemeClr val="bg1"/>
                    </a:solidFill>
                  </a:rPr>
                  <a:t>:UniqueRecordList</a:t>
                </a:r>
                <a:endParaRPr lang="en-SG" sz="1176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00D78CA9-AD70-456A-924D-46678786CE50}"/>
                </a:ext>
              </a:extLst>
            </p:cNvPr>
            <p:cNvGrpSpPr/>
            <p:nvPr/>
          </p:nvGrpSpPr>
          <p:grpSpPr>
            <a:xfrm>
              <a:off x="13038680" y="2254983"/>
              <a:ext cx="1386524" cy="4396865"/>
              <a:chOff x="12911889" y="139703"/>
              <a:chExt cx="1386524" cy="4396865"/>
            </a:xfrm>
          </p:grpSpPr>
          <p:sp>
            <p:nvSpPr>
              <p:cNvPr id="91" name="Rectangle 62">
                <a:extLst>
                  <a:ext uri="{FF2B5EF4-FFF2-40B4-BE49-F238E27FC236}">
                    <a16:creationId xmlns:a16="http://schemas.microsoft.com/office/drawing/2014/main" id="{09D5C486-8AB0-4BCB-A395-F234164C5D2B}"/>
                  </a:ext>
                </a:extLst>
              </p:cNvPr>
              <p:cNvSpPr/>
              <p:nvPr/>
            </p:nvSpPr>
            <p:spPr>
              <a:xfrm>
                <a:off x="12911889" y="139703"/>
                <a:ext cx="1386524" cy="477095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76" dirty="0">
                    <a:solidFill>
                      <a:schemeClr val="bg1"/>
                    </a:solidFill>
                  </a:rPr>
                  <a:t>:SummaryMap</a:t>
                </a:r>
                <a:endParaRPr lang="en-SG" sz="1176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07BAC1B-FA51-4F06-A141-41910F9C5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5151" y="638219"/>
                <a:ext cx="0" cy="3898349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898088F-C175-47DB-B88F-A4DEB2F92C38}"/>
                </a:ext>
              </a:extLst>
            </p:cNvPr>
            <p:cNvGrpSpPr/>
            <p:nvPr/>
          </p:nvGrpSpPr>
          <p:grpSpPr>
            <a:xfrm>
              <a:off x="3415978" y="1228371"/>
              <a:ext cx="1316139" cy="310952"/>
              <a:chOff x="2969092" y="1199813"/>
              <a:chExt cx="1316139" cy="310952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B5853A31-45D9-4411-826F-AAF9E00BCD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9092" y="1199813"/>
                <a:ext cx="1254128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4EB33917-6236-4711-A825-AB37D266AC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8128" y="1510371"/>
                <a:ext cx="1297103" cy="394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65B2A45-4330-417E-BC22-024815F0E6DB}"/>
                </a:ext>
              </a:extLst>
            </p:cNvPr>
            <p:cNvSpPr/>
            <p:nvPr/>
          </p:nvSpPr>
          <p:spPr>
            <a:xfrm>
              <a:off x="4668812" y="1211969"/>
              <a:ext cx="151867" cy="328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76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F7F3654-3C33-4788-A91A-CC8378650D22}"/>
                </a:ext>
              </a:extLst>
            </p:cNvPr>
            <p:cNvGrpSpPr/>
            <p:nvPr/>
          </p:nvGrpSpPr>
          <p:grpSpPr>
            <a:xfrm>
              <a:off x="3448501" y="1845519"/>
              <a:ext cx="1304643" cy="461416"/>
              <a:chOff x="3028482" y="1730692"/>
              <a:chExt cx="1304643" cy="461416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1F08B538-C705-4D30-8DA6-50A6730E0E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8482" y="1730692"/>
                <a:ext cx="1259217" cy="3694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FBAC0801-5831-43C0-9663-19871663B1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6022" y="2191714"/>
                <a:ext cx="1297103" cy="394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DC5CDF4-BB97-426C-9C86-25A5190A89B8}"/>
                </a:ext>
              </a:extLst>
            </p:cNvPr>
            <p:cNvSpPr/>
            <p:nvPr/>
          </p:nvSpPr>
          <p:spPr>
            <a:xfrm>
              <a:off x="4674908" y="1845519"/>
              <a:ext cx="145597" cy="46102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76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0DB4B8E-20C7-4240-9598-DDD7BCD18153}"/>
                </a:ext>
              </a:extLst>
            </p:cNvPr>
            <p:cNvGrpSpPr/>
            <p:nvPr/>
          </p:nvGrpSpPr>
          <p:grpSpPr>
            <a:xfrm>
              <a:off x="4752927" y="1950600"/>
              <a:ext cx="1507360" cy="244768"/>
              <a:chOff x="4752927" y="1976000"/>
              <a:chExt cx="1507360" cy="244768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80FDCD1D-6E92-4652-AF30-87E3D64A0C16}"/>
                  </a:ext>
                </a:extLst>
              </p:cNvPr>
              <p:cNvGrpSpPr/>
              <p:nvPr/>
            </p:nvGrpSpPr>
            <p:grpSpPr>
              <a:xfrm>
                <a:off x="4752927" y="1979333"/>
                <a:ext cx="1426337" cy="235366"/>
                <a:chOff x="4463180" y="1891786"/>
                <a:chExt cx="1426337" cy="235366"/>
              </a:xfrm>
            </p:grpSpPr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FAFDFF46-AD39-4416-B22D-5487F4BCD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3180" y="1891786"/>
                  <a:ext cx="1351149" cy="0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0773530F-A2EF-4C9A-9DDD-BD81F869E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25747" y="2127150"/>
                  <a:ext cx="1363770" cy="2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prstDash val="sysDash"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7032D9F4-395B-48A2-BE9F-64162148F117}"/>
                  </a:ext>
                </a:extLst>
              </p:cNvPr>
              <p:cNvSpPr/>
              <p:nvPr/>
            </p:nvSpPr>
            <p:spPr>
              <a:xfrm>
                <a:off x="6108400" y="1976000"/>
                <a:ext cx="151887" cy="24476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176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7244940-3DBC-48DC-A43F-D0E3F34852A9}"/>
                </a:ext>
              </a:extLst>
            </p:cNvPr>
            <p:cNvCxnSpPr/>
            <p:nvPr/>
          </p:nvCxnSpPr>
          <p:spPr>
            <a:xfrm>
              <a:off x="204888" y="933703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4706C83-1D0A-46F5-80E5-A2A121668B49}"/>
                </a:ext>
              </a:extLst>
            </p:cNvPr>
            <p:cNvGrpSpPr/>
            <p:nvPr/>
          </p:nvGrpSpPr>
          <p:grpSpPr>
            <a:xfrm>
              <a:off x="1378886" y="946518"/>
              <a:ext cx="2064126" cy="1469598"/>
              <a:chOff x="529428" y="729777"/>
              <a:chExt cx="2064126" cy="138324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D11E6CF-2E10-4BC0-BB08-BCC68E506A00}"/>
                  </a:ext>
                </a:extLst>
              </p:cNvPr>
              <p:cNvSpPr/>
              <p:nvPr/>
            </p:nvSpPr>
            <p:spPr>
              <a:xfrm>
                <a:off x="2464731" y="897937"/>
                <a:ext cx="128823" cy="121508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176"/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6E52B85C-0CD1-4C68-882C-C47FD8478772}"/>
                  </a:ext>
                </a:extLst>
              </p:cNvPr>
              <p:cNvGrpSpPr/>
              <p:nvPr/>
            </p:nvGrpSpPr>
            <p:grpSpPr>
              <a:xfrm>
                <a:off x="529428" y="729777"/>
                <a:ext cx="1935303" cy="359929"/>
                <a:chOff x="598137" y="959232"/>
                <a:chExt cx="1935303" cy="359929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81D9B80-4C36-43A6-B49C-886FB1513990}"/>
                    </a:ext>
                  </a:extLst>
                </p:cNvPr>
                <p:cNvSpPr txBox="1"/>
                <p:nvPr/>
              </p:nvSpPr>
              <p:spPr>
                <a:xfrm>
                  <a:off x="598137" y="959232"/>
                  <a:ext cx="1899551" cy="3599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pPr algn="ctr"/>
                  <a:r>
                    <a:rPr lang="en-US" sz="1176" dirty="0"/>
                    <a:t>parseCommand</a:t>
                  </a:r>
                </a:p>
                <a:p>
                  <a:pPr algn="ctr"/>
                  <a:r>
                    <a:rPr lang="en-US" sz="1176" dirty="0"/>
                    <a:t>(“delete_date 8-3-1999”)</a:t>
                  </a:r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5F064456-FDB4-449B-B09B-830C2C785C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1250" y="1127391"/>
                  <a:ext cx="1842190" cy="0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E1CDBDB-8EB5-4825-94D6-B7841F8899AF}"/>
                  </a:ext>
                </a:extLst>
              </p:cNvPr>
              <p:cNvGrpSpPr/>
              <p:nvPr/>
            </p:nvGrpSpPr>
            <p:grpSpPr>
              <a:xfrm>
                <a:off x="607135" y="1913405"/>
                <a:ext cx="1931501" cy="193238"/>
                <a:chOff x="672962" y="2138021"/>
                <a:chExt cx="1931501" cy="193238"/>
              </a:xfrm>
            </p:grpSpPr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BCBC7400-3EB0-49AB-9720-24C7E4C497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962" y="2331258"/>
                  <a:ext cx="1931501" cy="1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prstDash val="sysDash"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951D11B-5724-4438-8BF5-2045B255F00E}"/>
                    </a:ext>
                  </a:extLst>
                </p:cNvPr>
                <p:cNvSpPr txBox="1"/>
                <p:nvPr/>
              </p:nvSpPr>
              <p:spPr>
                <a:xfrm>
                  <a:off x="707413" y="2138021"/>
                  <a:ext cx="1853039" cy="1799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pPr algn="ctr"/>
                  <a:r>
                    <a:rPr lang="en-US" sz="1176" dirty="0"/>
                    <a:t>c(new Date(“8-3-1999”)) </a:t>
                  </a:r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B57C58F-224B-4D7E-9333-8682847DFFA1}"/>
                </a:ext>
              </a:extLst>
            </p:cNvPr>
            <p:cNvGrpSpPr/>
            <p:nvPr/>
          </p:nvGrpSpPr>
          <p:grpSpPr>
            <a:xfrm>
              <a:off x="184281" y="738646"/>
              <a:ext cx="1287718" cy="5758547"/>
              <a:chOff x="-655018" y="511512"/>
              <a:chExt cx="1287718" cy="5758547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A4B5E2B-23D0-43B9-B5A1-B6FD75546687}"/>
                  </a:ext>
                </a:extLst>
              </p:cNvPr>
              <p:cNvSpPr/>
              <p:nvPr/>
            </p:nvSpPr>
            <p:spPr>
              <a:xfrm>
                <a:off x="490987" y="706569"/>
                <a:ext cx="141713" cy="556349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176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A11FE0-6487-4EB0-A1E2-3FA19ADD2C07}"/>
                  </a:ext>
                </a:extLst>
              </p:cNvPr>
              <p:cNvSpPr txBox="1"/>
              <p:nvPr/>
            </p:nvSpPr>
            <p:spPr>
              <a:xfrm>
                <a:off x="-655018" y="511512"/>
                <a:ext cx="1038934" cy="3823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76" dirty="0">
                    <a:solidFill>
                      <a:srgbClr val="0070C0"/>
                    </a:solidFill>
                  </a:rPr>
                  <a:t>execute</a:t>
                </a:r>
              </a:p>
              <a:p>
                <a:pPr algn="ctr"/>
                <a:r>
                  <a:rPr lang="en-US" sz="1176" dirty="0">
                    <a:solidFill>
                      <a:srgbClr val="0070C0"/>
                    </a:solidFill>
                  </a:rPr>
                  <a:t>(“delete_date”)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74C543-960F-4059-BD92-E79A27EAD7C3}"/>
                </a:ext>
              </a:extLst>
            </p:cNvPr>
            <p:cNvSpPr txBox="1"/>
            <p:nvPr/>
          </p:nvSpPr>
          <p:spPr>
            <a:xfrm>
              <a:off x="4073786" y="2720978"/>
              <a:ext cx="855809" cy="191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76" dirty="0"/>
                <a:t>execute()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E48EDC6-7058-4473-BE14-E719DD498839}"/>
                </a:ext>
              </a:extLst>
            </p:cNvPr>
            <p:cNvGrpSpPr/>
            <p:nvPr/>
          </p:nvGrpSpPr>
          <p:grpSpPr>
            <a:xfrm>
              <a:off x="153314" y="5928138"/>
              <a:ext cx="6009310" cy="562979"/>
              <a:chOff x="-1960435" y="5490720"/>
              <a:chExt cx="6009310" cy="512707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117EAA8-58A2-4029-AD24-53EEAC94B201}"/>
                  </a:ext>
                </a:extLst>
              </p:cNvPr>
              <p:cNvCxnSpPr/>
              <p:nvPr/>
            </p:nvCxnSpPr>
            <p:spPr>
              <a:xfrm>
                <a:off x="-1923898" y="6003427"/>
                <a:ext cx="1196051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0A5977-3EE9-4975-841F-4C9CD71A6A04}"/>
                  </a:ext>
                </a:extLst>
              </p:cNvPr>
              <p:cNvSpPr txBox="1"/>
              <p:nvPr/>
            </p:nvSpPr>
            <p:spPr>
              <a:xfrm>
                <a:off x="1618685" y="5490720"/>
                <a:ext cx="621216" cy="1741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76" dirty="0"/>
                  <a:t>result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130E1C-C87D-402D-8B96-FF49B70B061B}"/>
                  </a:ext>
                </a:extLst>
              </p:cNvPr>
              <p:cNvSpPr txBox="1"/>
              <p:nvPr/>
            </p:nvSpPr>
            <p:spPr>
              <a:xfrm>
                <a:off x="-1960435" y="5766849"/>
                <a:ext cx="762000" cy="1741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sz="1176" dirty="0"/>
                  <a:t>result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5CECEE5-67C6-4614-B5DC-3196FD73A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41750" y="5678895"/>
                <a:ext cx="4690625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E307F3C-4798-4C83-AC31-F44724BCF5DB}"/>
                </a:ext>
              </a:extLst>
            </p:cNvPr>
            <p:cNvGrpSpPr/>
            <p:nvPr/>
          </p:nvGrpSpPr>
          <p:grpSpPr>
            <a:xfrm>
              <a:off x="1456593" y="2954505"/>
              <a:ext cx="4808740" cy="3179794"/>
              <a:chOff x="617294" y="2727371"/>
              <a:chExt cx="4808740" cy="3179794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7BF4528-84BD-4D83-A61E-7717F60921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294" y="2727371"/>
                <a:ext cx="4666483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18ECEC9-7B30-480C-B91A-A7EF54C619D1}"/>
                  </a:ext>
                </a:extLst>
              </p:cNvPr>
              <p:cNvSpPr/>
              <p:nvPr/>
            </p:nvSpPr>
            <p:spPr>
              <a:xfrm>
                <a:off x="5273498" y="2727371"/>
                <a:ext cx="152536" cy="317979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176" dirty="0"/>
              </a:p>
            </p:txBody>
          </p:sp>
        </p:grp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692DF2A-D9DE-4CAA-B0D6-3F1AF8AB7539}"/>
                </a:ext>
              </a:extLst>
            </p:cNvPr>
            <p:cNvCxnSpPr>
              <a:cxnSpLocks/>
            </p:cNvCxnSpPr>
            <p:nvPr/>
          </p:nvCxnSpPr>
          <p:spPr>
            <a:xfrm>
              <a:off x="6255207" y="3121225"/>
              <a:ext cx="2488832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008E1E7-5775-4536-8EC3-224495881012}"/>
                </a:ext>
              </a:extLst>
            </p:cNvPr>
            <p:cNvSpPr txBox="1"/>
            <p:nvPr/>
          </p:nvSpPr>
          <p:spPr>
            <a:xfrm>
              <a:off x="6715310" y="2905644"/>
              <a:ext cx="1878816" cy="191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76" dirty="0">
                  <a:solidFill>
                    <a:schemeClr val="accent1"/>
                  </a:solidFill>
                </a:rPr>
                <a:t>deleteRecord()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6B3F4ED-97B2-47FB-845C-E68D6C0F415D}"/>
                </a:ext>
              </a:extLst>
            </p:cNvPr>
            <p:cNvGrpSpPr/>
            <p:nvPr/>
          </p:nvGrpSpPr>
          <p:grpSpPr>
            <a:xfrm>
              <a:off x="8556294" y="3099900"/>
              <a:ext cx="1878816" cy="1564640"/>
              <a:chOff x="7740352" y="2875616"/>
              <a:chExt cx="1878816" cy="1564640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98CDC17-EBED-414E-BAA0-0F940364F646}"/>
                  </a:ext>
                </a:extLst>
              </p:cNvPr>
              <p:cNvSpPr/>
              <p:nvPr/>
            </p:nvSpPr>
            <p:spPr>
              <a:xfrm>
                <a:off x="7928097" y="2892454"/>
                <a:ext cx="158142" cy="1547802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176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C372138-DFC4-4967-93D1-5C600F42EF5C}"/>
                  </a:ext>
                </a:extLst>
              </p:cNvPr>
              <p:cNvGrpSpPr/>
              <p:nvPr/>
            </p:nvGrpSpPr>
            <p:grpSpPr>
              <a:xfrm>
                <a:off x="7740352" y="2875616"/>
                <a:ext cx="1878816" cy="699094"/>
                <a:chOff x="7722536" y="2849589"/>
                <a:chExt cx="1878816" cy="699094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C366BD25-983F-4568-BE7A-EFEE5F6769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60323" y="3056026"/>
                  <a:ext cx="1351149" cy="0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2143C54-1121-481A-9890-8510EB22A376}"/>
                    </a:ext>
                  </a:extLst>
                </p:cNvPr>
                <p:cNvSpPr txBox="1"/>
                <p:nvPr/>
              </p:nvSpPr>
              <p:spPr>
                <a:xfrm>
                  <a:off x="7722536" y="2849589"/>
                  <a:ext cx="1878816" cy="1911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pPr algn="ctr"/>
                  <a:r>
                    <a:rPr lang="en-US" sz="1176" dirty="0">
                      <a:solidFill>
                        <a:srgbClr val="7030A0"/>
                      </a:solidFill>
                    </a:rPr>
                    <a:t>removeRecord()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D8B0D73E-3B0A-4429-B9FB-EC692B4897DD}"/>
                    </a:ext>
                  </a:extLst>
                </p:cNvPr>
                <p:cNvSpPr/>
                <p:nvPr/>
              </p:nvSpPr>
              <p:spPr>
                <a:xfrm>
                  <a:off x="9411472" y="3054182"/>
                  <a:ext cx="146462" cy="490145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176" dirty="0"/>
                </a:p>
              </p:txBody>
            </p: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06DE20FC-4A9D-4A53-AD59-0A9668511C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60323" y="3548683"/>
                  <a:ext cx="1483361" cy="0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prstDash val="sysDash"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657FD019-8186-4478-AF96-066E37574023}"/>
                </a:ext>
              </a:extLst>
            </p:cNvPr>
            <p:cNvGrpSpPr/>
            <p:nvPr/>
          </p:nvGrpSpPr>
          <p:grpSpPr>
            <a:xfrm>
              <a:off x="8572894" y="3871293"/>
              <a:ext cx="5238623" cy="679498"/>
              <a:chOff x="8472788" y="3919840"/>
              <a:chExt cx="5238623" cy="679498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2E3E148-A903-485A-8357-30549B44AB5C}"/>
                  </a:ext>
                </a:extLst>
              </p:cNvPr>
              <p:cNvSpPr txBox="1"/>
              <p:nvPr/>
            </p:nvSpPr>
            <p:spPr>
              <a:xfrm>
                <a:off x="11033045" y="3999674"/>
                <a:ext cx="1878816" cy="191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76" dirty="0">
                    <a:solidFill>
                      <a:srgbClr val="7030A0"/>
                    </a:solidFill>
                  </a:rPr>
                  <a:t>remove ()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9AC12B34-E0F4-45AC-A24C-437F3EA8EAE9}"/>
                  </a:ext>
                </a:extLst>
              </p:cNvPr>
              <p:cNvGrpSpPr/>
              <p:nvPr/>
            </p:nvGrpSpPr>
            <p:grpSpPr>
              <a:xfrm>
                <a:off x="10329252" y="4184340"/>
                <a:ext cx="3382159" cy="288697"/>
                <a:chOff x="2438685" y="1667784"/>
                <a:chExt cx="3382159" cy="288697"/>
              </a:xfrm>
              <a:solidFill>
                <a:srgbClr val="7030A0"/>
              </a:solidFill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D034F1C1-D4E5-4280-B385-929FE0B911CE}"/>
                    </a:ext>
                  </a:extLst>
                </p:cNvPr>
                <p:cNvGrpSpPr/>
                <p:nvPr/>
              </p:nvGrpSpPr>
              <p:grpSpPr>
                <a:xfrm>
                  <a:off x="2438685" y="1672865"/>
                  <a:ext cx="3272595" cy="283616"/>
                  <a:chOff x="2709675" y="1817530"/>
                  <a:chExt cx="3272595" cy="283616"/>
                </a:xfrm>
                <a:grpFill/>
              </p:grpSpPr>
              <p:cxnSp>
                <p:nvCxnSpPr>
                  <p:cNvPr id="77" name="Straight Arrow Connector 76">
                    <a:extLst>
                      <a:ext uri="{FF2B5EF4-FFF2-40B4-BE49-F238E27FC236}">
                        <a16:creationId xmlns:a16="http://schemas.microsoft.com/office/drawing/2014/main" id="{73DB89AA-9C12-416E-A6AA-ABFDC76D7A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16152" y="1817530"/>
                    <a:ext cx="3193129" cy="26783"/>
                  </a:xfrm>
                  <a:prstGeom prst="straightConnector1">
                    <a:avLst/>
                  </a:prstGeom>
                  <a:grpFill/>
                  <a:ln w="19050">
                    <a:solidFill>
                      <a:srgbClr val="7030A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4BE7BC5F-235E-4B7B-8650-63959A6380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09675" y="2101146"/>
                    <a:ext cx="3272595" cy="0"/>
                  </a:xfrm>
                  <a:prstGeom prst="straightConnector1">
                    <a:avLst/>
                  </a:prstGeom>
                  <a:grpFill/>
                  <a:ln w="19050">
                    <a:solidFill>
                      <a:srgbClr val="7030A0"/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8A0B1C27-FB68-4303-BA2D-6615EA69F6CE}"/>
                    </a:ext>
                  </a:extLst>
                </p:cNvPr>
                <p:cNvSpPr/>
                <p:nvPr/>
              </p:nvSpPr>
              <p:spPr>
                <a:xfrm>
                  <a:off x="5617971" y="1667784"/>
                  <a:ext cx="202873" cy="280631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176" dirty="0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3A94F7E9-1B0E-4B68-A47F-089DD1346E9F}"/>
                  </a:ext>
                </a:extLst>
              </p:cNvPr>
              <p:cNvGrpSpPr/>
              <p:nvPr/>
            </p:nvGrpSpPr>
            <p:grpSpPr>
              <a:xfrm>
                <a:off x="8472788" y="3919840"/>
                <a:ext cx="1878816" cy="679498"/>
                <a:chOff x="7722536" y="2517357"/>
                <a:chExt cx="1878816" cy="679498"/>
              </a:xfrm>
            </p:grpSpPr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49E2AC0B-E612-4398-A710-097BD7E0E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60323" y="2708554"/>
                  <a:ext cx="1351149" cy="0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E80C341D-8960-4694-834C-5DF01033DEB8}"/>
                    </a:ext>
                  </a:extLst>
                </p:cNvPr>
                <p:cNvSpPr txBox="1"/>
                <p:nvPr/>
              </p:nvSpPr>
              <p:spPr>
                <a:xfrm>
                  <a:off x="7722536" y="2517357"/>
                  <a:ext cx="1878816" cy="3823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pPr algn="ctr"/>
                  <a:r>
                    <a:rPr lang="en-US" sz="1176" dirty="0">
                      <a:solidFill>
                        <a:srgbClr val="7030A0"/>
                      </a:solidFill>
                    </a:rPr>
                    <a:t>removeRecord</a:t>
                  </a:r>
                </a:p>
                <a:p>
                  <a:pPr algn="ctr"/>
                  <a:r>
                    <a:rPr lang="en-US" sz="1176" dirty="0">
                      <a:solidFill>
                        <a:srgbClr val="7030A0"/>
                      </a:solidFill>
                    </a:rPr>
                    <a:t>FromSummary()</a:t>
                  </a: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3CDDECD9-DBD6-4654-9A4F-A05CF545D851}"/>
                    </a:ext>
                  </a:extLst>
                </p:cNvPr>
                <p:cNvSpPr/>
                <p:nvPr/>
              </p:nvSpPr>
              <p:spPr>
                <a:xfrm>
                  <a:off x="9411472" y="2706710"/>
                  <a:ext cx="154372" cy="490145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176" dirty="0"/>
                </a:p>
              </p:txBody>
            </p: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4D13466F-D5A2-40D7-80FB-6C6D18E5B5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60323" y="3189781"/>
                  <a:ext cx="1483361" cy="0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prstDash val="sysDash"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70E6FCB-F89B-4D9F-B16A-B7AD0D950F3A}"/>
                </a:ext>
              </a:extLst>
            </p:cNvPr>
            <p:cNvGrpSpPr/>
            <p:nvPr/>
          </p:nvGrpSpPr>
          <p:grpSpPr>
            <a:xfrm>
              <a:off x="10320029" y="3409077"/>
              <a:ext cx="1911102" cy="263296"/>
              <a:chOff x="3930062" y="1672865"/>
              <a:chExt cx="1911102" cy="263296"/>
            </a:xfrm>
            <a:solidFill>
              <a:srgbClr val="7030A0"/>
            </a:solidFill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AB039BDA-3568-4C4E-B5EB-FD0B1B127D08}"/>
                  </a:ext>
                </a:extLst>
              </p:cNvPr>
              <p:cNvGrpSpPr/>
              <p:nvPr/>
            </p:nvGrpSpPr>
            <p:grpSpPr>
              <a:xfrm>
                <a:off x="3930062" y="1672865"/>
                <a:ext cx="1804586" cy="258216"/>
                <a:chOff x="4201052" y="1817530"/>
                <a:chExt cx="1804586" cy="258216"/>
              </a:xfrm>
              <a:grpFill/>
            </p:grpSpPr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930A9930-EA0A-4C66-ABCD-2316062EB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01052" y="1817530"/>
                  <a:ext cx="1708229" cy="13296"/>
                </a:xfrm>
                <a:prstGeom prst="straightConnector1">
                  <a:avLst/>
                </a:prstGeom>
                <a:grpFill/>
                <a:ln w="19050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D72EA319-4BD3-42A4-B8C0-796F32679F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0731" y="2075746"/>
                  <a:ext cx="1734907" cy="0"/>
                </a:xfrm>
                <a:prstGeom prst="straightConnector1">
                  <a:avLst/>
                </a:prstGeom>
                <a:grpFill/>
                <a:ln w="19050">
                  <a:solidFill>
                    <a:srgbClr val="7030A0"/>
                  </a:solidFill>
                  <a:prstDash val="sysDash"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ABDEBAE3-4078-4430-9ED5-496C082E9779}"/>
                  </a:ext>
                </a:extLst>
              </p:cNvPr>
              <p:cNvSpPr/>
              <p:nvPr/>
            </p:nvSpPr>
            <p:spPr>
              <a:xfrm>
                <a:off x="5638291" y="1672865"/>
                <a:ext cx="202873" cy="26329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176" dirty="0"/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BB908FC-B854-4569-8C42-26DECF15BD54}"/>
                </a:ext>
              </a:extLst>
            </p:cNvPr>
            <p:cNvSpPr txBox="1"/>
            <p:nvPr/>
          </p:nvSpPr>
          <p:spPr>
            <a:xfrm>
              <a:off x="10233192" y="3165952"/>
              <a:ext cx="1878816" cy="191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76" dirty="0">
                  <a:solidFill>
                    <a:srgbClr val="7030A0"/>
                  </a:solidFill>
                </a:rPr>
                <a:t>remove ()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1007DA17-BCDC-4A3A-AE7D-9ECEA3C1D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5333" y="4657135"/>
              <a:ext cx="2511371" cy="6096"/>
            </a:xfrm>
            <a:prstGeom prst="straightConnector1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2AFBF5F1-8A83-4ACB-8A16-4FCE343F1B46}"/>
                </a:ext>
              </a:extLst>
            </p:cNvPr>
            <p:cNvGrpSpPr/>
            <p:nvPr/>
          </p:nvGrpSpPr>
          <p:grpSpPr>
            <a:xfrm>
              <a:off x="6265333" y="5491560"/>
              <a:ext cx="1482045" cy="381992"/>
              <a:chOff x="2530004" y="1190216"/>
              <a:chExt cx="1482045" cy="381992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A22A0C47-E3FE-4B26-9430-FFC581D6ECE0}"/>
                  </a:ext>
                </a:extLst>
              </p:cNvPr>
              <p:cNvGrpSpPr/>
              <p:nvPr/>
            </p:nvGrpSpPr>
            <p:grpSpPr>
              <a:xfrm>
                <a:off x="2530004" y="1190216"/>
                <a:ext cx="1412410" cy="373041"/>
                <a:chOff x="2628981" y="1388790"/>
                <a:chExt cx="1412410" cy="373041"/>
              </a:xfrm>
            </p:grpSpPr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2608AF2F-5FB7-45AD-BE18-55E7C55F83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8981" y="1388790"/>
                  <a:ext cx="1333147" cy="5082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E57A1CB3-BA8A-4EDA-A06B-D099DD7408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8981" y="1761831"/>
                  <a:ext cx="1412410" cy="0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prstDash val="sysDash"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615EE7B7-9F16-4A21-B535-012F3D1E6E16}"/>
                  </a:ext>
                </a:extLst>
              </p:cNvPr>
              <p:cNvSpPr/>
              <p:nvPr/>
            </p:nvSpPr>
            <p:spPr>
              <a:xfrm>
                <a:off x="3860867" y="1190216"/>
                <a:ext cx="151182" cy="38199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176" dirty="0"/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9FC1F07-2F80-4117-84B3-EC5B67C44D5D}"/>
                </a:ext>
              </a:extLst>
            </p:cNvPr>
            <p:cNvSpPr txBox="1"/>
            <p:nvPr/>
          </p:nvSpPr>
          <p:spPr>
            <a:xfrm>
              <a:off x="3100332" y="1664468"/>
              <a:ext cx="1899551" cy="3823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176" dirty="0"/>
                <a:t>parse</a:t>
              </a:r>
            </a:p>
            <a:p>
              <a:pPr algn="ctr"/>
              <a:r>
                <a:rPr lang="en-US" sz="1176" dirty="0"/>
                <a:t>(“8-3-1999”)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154B5EF1-5493-4990-BB79-F7C86C489A48}"/>
                </a:ext>
              </a:extLst>
            </p:cNvPr>
            <p:cNvSpPr/>
            <p:nvPr/>
          </p:nvSpPr>
          <p:spPr>
            <a:xfrm>
              <a:off x="4822220" y="2652575"/>
              <a:ext cx="1244346" cy="221674"/>
            </a:xfrm>
            <a:prstGeom prst="roundRect">
              <a:avLst>
                <a:gd name="adj" fmla="val 1374"/>
              </a:avLst>
            </a:prstGeom>
            <a:solidFill>
              <a:srgbClr val="FFC9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2" dirty="0">
                  <a:solidFill>
                    <a:schemeClr val="accent1">
                      <a:lumMod val="50000"/>
                    </a:schemeClr>
                  </a:solidFill>
                </a:rPr>
                <a:t>Loop (record : records)</a:t>
              </a: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B9322502-1FD9-4CB3-BBD6-500C859486FE}"/>
                </a:ext>
              </a:extLst>
            </p:cNvPr>
            <p:cNvSpPr/>
            <p:nvPr/>
          </p:nvSpPr>
          <p:spPr>
            <a:xfrm>
              <a:off x="4823934" y="3026431"/>
              <a:ext cx="1249739" cy="308612"/>
            </a:xfrm>
            <a:prstGeom prst="roundRect">
              <a:avLst>
                <a:gd name="adj" fmla="val 1374"/>
              </a:avLst>
            </a:prstGeom>
            <a:solidFill>
              <a:srgbClr val="FFC9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2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045313-0139-416B-8DEB-C83292BFEC0A}"/>
                </a:ext>
              </a:extLst>
            </p:cNvPr>
            <p:cNvSpPr txBox="1"/>
            <p:nvPr/>
          </p:nvSpPr>
          <p:spPr>
            <a:xfrm>
              <a:off x="4752467" y="3014005"/>
              <a:ext cx="1399338" cy="371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2" dirty="0">
                  <a:solidFill>
                    <a:schemeClr val="accent1">
                      <a:lumMod val="50000"/>
                    </a:schemeClr>
                  </a:solidFill>
                </a:rPr>
                <a:t>record.getDate()</a:t>
              </a:r>
            </a:p>
            <a:p>
              <a:pPr algn="ctr"/>
              <a:r>
                <a:rPr lang="en-US" sz="882" dirty="0">
                  <a:solidFill>
                    <a:schemeClr val="accent1">
                      <a:lumMod val="50000"/>
                    </a:schemeClr>
                  </a:solidFill>
                </a:rPr>
                <a:t>.equals(Date(“8-3-1999”))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501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645</TotalTime>
  <Words>79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Ngoc Linh Chi</dc:creator>
  <cp:lastModifiedBy>Nguyen Ngoc Linh Chi</cp:lastModifiedBy>
  <cp:revision>34</cp:revision>
  <dcterms:created xsi:type="dcterms:W3CDTF">2018-10-17T16:02:56Z</dcterms:created>
  <dcterms:modified xsi:type="dcterms:W3CDTF">2018-11-11T18:45:19Z</dcterms:modified>
</cp:coreProperties>
</file>