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A06B-71AB-4717-9DEF-06BBA01F1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8DB52-537C-4D66-87EA-5FAB3D1E7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1B040-8F33-412D-8875-898BD4EA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FFFA7-FD6B-40FA-B560-5CC36409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9C24B-461E-4C2E-A1F6-1DCFFBFB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27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250A-723E-4215-AD6F-9DDF3B16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3344F-2BDE-4ECD-A555-78B901477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0C0E4-5E71-4321-BCBA-591F2C11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ACBCC-CF83-44AE-A88B-5E332AE9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5AB97-DBA4-46F6-B536-F89DC4D0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85D70-A055-403F-B747-D8A37499B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EBA3F-68C0-4BCF-B318-197FF40DC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D826-F279-4947-908D-1FAF941D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2F739-AF94-4DCA-A997-8EA01872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0B0D2-26ED-4AF6-8C26-E01BB600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6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B925-43D5-4802-B9A0-A86C8AFD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51FAA-E516-48B8-9B25-3C7761939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03B29-E0A0-4F25-B115-C2BC18C8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72B74-686C-4232-B29F-33F59CAB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22FE7-91A7-4DDA-B2B3-AFBE0C57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86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DFF4-847D-4442-8091-94A9AF87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FB4B2-FD9C-4993-A151-0310E2C76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DE0C8-98B8-45A9-96DC-9841B418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118B2-A0CE-4E6C-A0E8-2F5806C6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B070A-DFE5-4DFF-8FD9-320076C9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18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6C29-AE9A-4676-BC36-CED7AD6F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E49AE-ECF2-4E36-80C9-D3712577C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C521E-63E1-4D44-B626-630D2C7E0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1A068-F3EC-4E1D-8A5B-1CBBF086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1C841-06DA-4F1D-BA5A-5A7CAE45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F547C-2DD1-4E0C-996D-E99243A5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83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DACB-BC01-4DB5-B3C1-398621DCC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E5A2D-2A18-4B42-BCB2-9629B2F29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7CA93-1154-4201-A812-3462405A9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BB260-4CF5-4C90-A72B-2B3427F0B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92B60-5FB1-454C-BCE8-0BCFF25A7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ABC754-B1BD-4B55-B17B-40779FC9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C6126-C9C5-4710-A47A-3DF6FF06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B7E13-01DA-4389-A5D8-7E83A81A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62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03D7-3A9C-4051-97C3-B616FD34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FE2A5-38F8-45FE-8F7B-8D92C08C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898C1-B4E6-435E-87FC-DE57A52A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7FEBB-78E1-4C2C-9D0A-803F52EA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71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5505C-8AC3-483F-AF3F-995764FA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5D084-3CDE-48C2-8C54-02E74045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329DD-5771-4741-8FA7-14027A94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2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DB0C3-BCC8-4B8C-942F-AF4EFAE6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0317B-AD48-40A6-859B-BAF7AEF95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498BF-0F42-4BE6-AFD4-C3E292532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3A3B3-AC88-488F-BF78-43095770B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58F30-78BA-4521-8291-E28B9EBD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0B278-37D2-492D-9D39-6ACF68B8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01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ABCE-5B70-4EDA-A852-29BA45C5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14D39-2F91-4EEC-9B09-5AE7C628E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F33AC-3B3B-4455-9D00-D1CB631F9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FF4B-6E37-40A3-A5FF-90E6584D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B1BBA-932F-4F57-AA20-848459A6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77C05-6778-4576-B7EE-CCFBBEB0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14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27427-8AC2-4B6F-B12D-C98C1736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AB123-3911-461E-AE12-B5268AE77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1B248-C816-431F-ACEB-C6ABFC7B7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967D2-17F3-4CFE-A711-ECA42BFFA54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B6FAF-5E25-4A36-82E3-559A4B569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D7E02-67BC-4AC5-97D6-CB71C02FF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41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65">
            <a:extLst>
              <a:ext uri="{FF2B5EF4-FFF2-40B4-BE49-F238E27FC236}">
                <a16:creationId xmlns:a16="http://schemas.microsoft.com/office/drawing/2014/main" id="{0CB2EC39-17E9-4CB5-8920-4EA2D8073BA4}"/>
              </a:ext>
            </a:extLst>
          </p:cNvPr>
          <p:cNvSpPr/>
          <p:nvPr/>
        </p:nvSpPr>
        <p:spPr>
          <a:xfrm>
            <a:off x="11367170" y="38457"/>
            <a:ext cx="2884380" cy="6650781"/>
          </a:xfrm>
          <a:prstGeom prst="roundRect">
            <a:avLst>
              <a:gd name="adj" fmla="val 3484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>
                <a:solidFill>
                  <a:srgbClr val="7030A0"/>
                </a:solidFill>
              </a:rPr>
              <a:t>S</a:t>
            </a:r>
            <a:r>
              <a:rPr lang="en-US" sz="1200" b="1" dirty="0" err="1">
                <a:solidFill>
                  <a:srgbClr val="7030A0"/>
                </a:solidFill>
              </a:rPr>
              <a:t>torage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EEE73-D419-485D-9536-A78E60F2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1622E-419D-4D7F-A454-B924A43EE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7871F0F2-E159-45C2-B42D-93A36F506E7C}"/>
              </a:ext>
            </a:extLst>
          </p:cNvPr>
          <p:cNvSpPr/>
          <p:nvPr/>
        </p:nvSpPr>
        <p:spPr>
          <a:xfrm>
            <a:off x="128495" y="28327"/>
            <a:ext cx="8287981" cy="680134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>
                <a:solidFill>
                  <a:srgbClr val="0070C0"/>
                </a:solidFill>
              </a:rPr>
              <a:t>Logic</a:t>
            </a:r>
          </a:p>
        </p:txBody>
      </p:sp>
      <p:sp>
        <p:nvSpPr>
          <p:cNvPr id="6" name="Rectangle 65">
            <a:extLst>
              <a:ext uri="{FF2B5EF4-FFF2-40B4-BE49-F238E27FC236}">
                <a16:creationId xmlns:a16="http://schemas.microsoft.com/office/drawing/2014/main" id="{1C64B2AE-5FED-4B7F-ACA8-615F41BAEFB8}"/>
              </a:ext>
            </a:extLst>
          </p:cNvPr>
          <p:cNvSpPr/>
          <p:nvPr/>
        </p:nvSpPr>
        <p:spPr>
          <a:xfrm>
            <a:off x="8455600" y="38457"/>
            <a:ext cx="2884380" cy="501138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3EB876-877F-4AF2-A905-2EB3EE316E61}"/>
              </a:ext>
            </a:extLst>
          </p:cNvPr>
          <p:cNvGrpSpPr/>
          <p:nvPr/>
        </p:nvGrpSpPr>
        <p:grpSpPr>
          <a:xfrm>
            <a:off x="852020" y="145191"/>
            <a:ext cx="1110404" cy="6506657"/>
            <a:chOff x="751914" y="137983"/>
            <a:chExt cx="1110404" cy="6506657"/>
          </a:xfrm>
        </p:grpSpPr>
        <p:sp>
          <p:nvSpPr>
            <p:cNvPr id="8" name="Rectangle 62">
              <a:extLst>
                <a:ext uri="{FF2B5EF4-FFF2-40B4-BE49-F238E27FC236}">
                  <a16:creationId xmlns:a16="http://schemas.microsoft.com/office/drawing/2014/main" id="{C618B749-A3AE-4226-8F3E-F0D64BE01806}"/>
                </a:ext>
              </a:extLst>
            </p:cNvPr>
            <p:cNvSpPr/>
            <p:nvPr/>
          </p:nvSpPr>
          <p:spPr>
            <a:xfrm>
              <a:off x="751914" y="137983"/>
              <a:ext cx="1110404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:LogicManager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F1001B9-27A5-41DD-8E21-4E8EEF0D497D}"/>
                </a:ext>
              </a:extLst>
            </p:cNvPr>
            <p:cNvCxnSpPr>
              <a:cxnSpLocks/>
            </p:cNvCxnSpPr>
            <p:nvPr/>
          </p:nvCxnSpPr>
          <p:spPr>
            <a:xfrm>
              <a:off x="1304467" y="622578"/>
              <a:ext cx="0" cy="602206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10" name="Rectangle 62">
            <a:extLst>
              <a:ext uri="{FF2B5EF4-FFF2-40B4-BE49-F238E27FC236}">
                <a16:creationId xmlns:a16="http://schemas.microsoft.com/office/drawing/2014/main" id="{9931736B-BEE4-499A-85CD-1353033FFAD0}"/>
              </a:ext>
            </a:extLst>
          </p:cNvPr>
          <p:cNvSpPr/>
          <p:nvPr/>
        </p:nvSpPr>
        <p:spPr>
          <a:xfrm>
            <a:off x="2848898" y="152300"/>
            <a:ext cx="1056227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:Financial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PlannerParser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640ADE-BB28-4C5F-B94A-F1D41B5ECA03}"/>
              </a:ext>
            </a:extLst>
          </p:cNvPr>
          <p:cNvCxnSpPr>
            <a:cxnSpLocks/>
          </p:cNvCxnSpPr>
          <p:nvPr/>
        </p:nvCxnSpPr>
        <p:spPr>
          <a:xfrm flipH="1">
            <a:off x="3374546" y="635883"/>
            <a:ext cx="1" cy="208509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62">
            <a:extLst>
              <a:ext uri="{FF2B5EF4-FFF2-40B4-BE49-F238E27FC236}">
                <a16:creationId xmlns:a16="http://schemas.microsoft.com/office/drawing/2014/main" id="{929C8269-BA25-4159-AB60-1BC7A3C7AE7B}"/>
              </a:ext>
            </a:extLst>
          </p:cNvPr>
          <p:cNvSpPr/>
          <p:nvPr/>
        </p:nvSpPr>
        <p:spPr>
          <a:xfrm>
            <a:off x="4094153" y="152767"/>
            <a:ext cx="1274405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LimitCommandParser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DB6152-E599-4CC4-8823-BFDE16FE80D4}"/>
              </a:ext>
            </a:extLst>
          </p:cNvPr>
          <p:cNvCxnSpPr>
            <a:cxnSpLocks/>
          </p:cNvCxnSpPr>
          <p:nvPr/>
        </p:nvCxnSpPr>
        <p:spPr>
          <a:xfrm>
            <a:off x="4737751" y="644270"/>
            <a:ext cx="7395" cy="193665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5BC2184D-0FAF-47C1-BB8E-D46D6D5F9830}"/>
              </a:ext>
            </a:extLst>
          </p:cNvPr>
          <p:cNvSpPr/>
          <p:nvPr/>
        </p:nvSpPr>
        <p:spPr>
          <a:xfrm>
            <a:off x="4606352" y="2413233"/>
            <a:ext cx="275798" cy="250333"/>
          </a:xfrm>
          <a:prstGeom prst="mathMultiply">
            <a:avLst>
              <a:gd name="adj1" fmla="val 7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2">
            <a:extLst>
              <a:ext uri="{FF2B5EF4-FFF2-40B4-BE49-F238E27FC236}">
                <a16:creationId xmlns:a16="http://schemas.microsoft.com/office/drawing/2014/main" id="{10C2837E-E7C1-4DC1-9CB9-524A81718D78}"/>
              </a:ext>
            </a:extLst>
          </p:cNvPr>
          <p:cNvSpPr/>
          <p:nvPr/>
        </p:nvSpPr>
        <p:spPr>
          <a:xfrm>
            <a:off x="5557586" y="145191"/>
            <a:ext cx="1435896" cy="46830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c:LimitCommand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FB2399-107C-4325-B1E9-CB1B740E16B7}"/>
              </a:ext>
            </a:extLst>
          </p:cNvPr>
          <p:cNvCxnSpPr>
            <a:cxnSpLocks/>
          </p:cNvCxnSpPr>
          <p:nvPr/>
        </p:nvCxnSpPr>
        <p:spPr>
          <a:xfrm>
            <a:off x="6184301" y="586905"/>
            <a:ext cx="0" cy="58291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CC8E91-0206-4B00-878F-ED59C37BCC66}"/>
              </a:ext>
            </a:extLst>
          </p:cNvPr>
          <p:cNvGrpSpPr/>
          <p:nvPr/>
        </p:nvGrpSpPr>
        <p:grpSpPr>
          <a:xfrm>
            <a:off x="8514931" y="2250961"/>
            <a:ext cx="637202" cy="2663913"/>
            <a:chOff x="8414825" y="137160"/>
            <a:chExt cx="637202" cy="2663913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C65FEFF-7C58-4897-8ECD-C776412E49B1}"/>
                </a:ext>
              </a:extLst>
            </p:cNvPr>
            <p:cNvCxnSpPr>
              <a:cxnSpLocks/>
            </p:cNvCxnSpPr>
            <p:nvPr/>
          </p:nvCxnSpPr>
          <p:spPr>
            <a:xfrm>
              <a:off x="8728617" y="622578"/>
              <a:ext cx="0" cy="217849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C2BE8507-EBA6-4D1C-AF5E-83EF747D2A24}"/>
                </a:ext>
              </a:extLst>
            </p:cNvPr>
            <p:cNvSpPr/>
            <p:nvPr/>
          </p:nvSpPr>
          <p:spPr>
            <a:xfrm>
              <a:off x="8414825" y="137160"/>
              <a:ext cx="637202" cy="475616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:Model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04D7CD-2D2E-4146-9E7D-0FB274C274B7}"/>
              </a:ext>
            </a:extLst>
          </p:cNvPr>
          <p:cNvGrpSpPr/>
          <p:nvPr/>
        </p:nvGrpSpPr>
        <p:grpSpPr>
          <a:xfrm>
            <a:off x="9347378" y="2250961"/>
            <a:ext cx="1910944" cy="2663913"/>
            <a:chOff x="9247365" y="135893"/>
            <a:chExt cx="1910944" cy="266391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627DC53-92E1-4E2D-B21E-9AC33C88DCA2}"/>
                </a:ext>
              </a:extLst>
            </p:cNvPr>
            <p:cNvCxnSpPr>
              <a:cxnSpLocks/>
            </p:cNvCxnSpPr>
            <p:nvPr/>
          </p:nvCxnSpPr>
          <p:spPr>
            <a:xfrm>
              <a:off x="10234965" y="622578"/>
              <a:ext cx="0" cy="217722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5" name="Rectangle 62">
              <a:extLst>
                <a:ext uri="{FF2B5EF4-FFF2-40B4-BE49-F238E27FC236}">
                  <a16:creationId xmlns:a16="http://schemas.microsoft.com/office/drawing/2014/main" id="{5FD0FBB7-E1A6-4EC1-89AD-DFB904974018}"/>
                </a:ext>
              </a:extLst>
            </p:cNvPr>
            <p:cNvSpPr/>
            <p:nvPr/>
          </p:nvSpPr>
          <p:spPr>
            <a:xfrm>
              <a:off x="9247365" y="135893"/>
              <a:ext cx="1910944" cy="477095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</a:t>
              </a:r>
              <a:r>
                <a:rPr lang="en-US" sz="1200" dirty="0" err="1">
                  <a:solidFill>
                    <a:schemeClr val="bg1"/>
                  </a:solidFill>
                </a:rPr>
                <a:t>FinancialPLanner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F0006E-76E9-4C3C-A959-507A9338A08C}"/>
              </a:ext>
            </a:extLst>
          </p:cNvPr>
          <p:cNvGrpSpPr/>
          <p:nvPr/>
        </p:nvGrpSpPr>
        <p:grpSpPr>
          <a:xfrm>
            <a:off x="12976972" y="2406899"/>
            <a:ext cx="1611730" cy="1616794"/>
            <a:chOff x="11230636" y="135681"/>
            <a:chExt cx="1611730" cy="1616794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A11B74-7CD0-45B8-8338-A568A06176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34289" y="605667"/>
              <a:ext cx="0" cy="114680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0581091B-0AF4-467C-A971-8A2BA9B3E966}"/>
                </a:ext>
              </a:extLst>
            </p:cNvPr>
            <p:cNvSpPr/>
            <p:nvPr/>
          </p:nvSpPr>
          <p:spPr>
            <a:xfrm>
              <a:off x="11230636" y="135681"/>
              <a:ext cx="1611730" cy="477095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</a:t>
              </a:r>
              <a:r>
                <a:rPr lang="en-US" sz="1200" dirty="0" err="1">
                  <a:solidFill>
                    <a:schemeClr val="bg1"/>
                  </a:solidFill>
                </a:rPr>
                <a:t>UniqueRecordList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982CDD9-50D4-4005-A30A-8A1B466F68B9}"/>
              </a:ext>
            </a:extLst>
          </p:cNvPr>
          <p:cNvSpPr/>
          <p:nvPr/>
        </p:nvSpPr>
        <p:spPr>
          <a:xfrm>
            <a:off x="4668812" y="1211969"/>
            <a:ext cx="151867" cy="3287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626045-8093-45B9-81B2-69B6D1D41EB9}"/>
              </a:ext>
            </a:extLst>
          </p:cNvPr>
          <p:cNvGrpSpPr/>
          <p:nvPr/>
        </p:nvGrpSpPr>
        <p:grpSpPr>
          <a:xfrm>
            <a:off x="3448501" y="1845519"/>
            <a:ext cx="1304643" cy="461416"/>
            <a:chOff x="3028482" y="1730692"/>
            <a:chExt cx="1304643" cy="461416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72CB55B-C5EF-4715-BAA5-078CFFF4D8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8482" y="1730692"/>
              <a:ext cx="1259217" cy="369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5B0F15D-BB81-451D-B9A7-1FBF842B2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6022" y="2191714"/>
              <a:ext cx="1297103" cy="394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F6E50F86-1D51-4498-9A61-70EDB0F718A8}"/>
              </a:ext>
            </a:extLst>
          </p:cNvPr>
          <p:cNvSpPr/>
          <p:nvPr/>
        </p:nvSpPr>
        <p:spPr>
          <a:xfrm>
            <a:off x="4674908" y="1845519"/>
            <a:ext cx="145597" cy="46102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7F0C9A6-67D4-428C-9B06-1CD77FF4688E}"/>
              </a:ext>
            </a:extLst>
          </p:cNvPr>
          <p:cNvGrpSpPr/>
          <p:nvPr/>
        </p:nvGrpSpPr>
        <p:grpSpPr>
          <a:xfrm>
            <a:off x="4752927" y="1950600"/>
            <a:ext cx="1507360" cy="244768"/>
            <a:chOff x="4752927" y="1976000"/>
            <a:chExt cx="1507360" cy="24476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FBA2ECC-5AE2-46E6-ACC6-200A4B17B31E}"/>
                </a:ext>
              </a:extLst>
            </p:cNvPr>
            <p:cNvGrpSpPr/>
            <p:nvPr/>
          </p:nvGrpSpPr>
          <p:grpSpPr>
            <a:xfrm>
              <a:off x="4752927" y="1979333"/>
              <a:ext cx="1426337" cy="235366"/>
              <a:chOff x="4463180" y="1891786"/>
              <a:chExt cx="1426337" cy="235366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4008A9D-4B1B-4BCB-9476-E78D07A3C7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3180" y="1891786"/>
                <a:ext cx="13511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284DFA18-DE91-4AEF-8E29-65F60CF570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5747" y="2127150"/>
                <a:ext cx="1363770" cy="2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508D52-F7BA-430F-9FFF-447E8B8442AA}"/>
                </a:ext>
              </a:extLst>
            </p:cNvPr>
            <p:cNvSpPr/>
            <p:nvPr/>
          </p:nvSpPr>
          <p:spPr>
            <a:xfrm>
              <a:off x="6108400" y="1976000"/>
              <a:ext cx="151887" cy="24476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 dirty="0"/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17B40B-7A34-4DA6-8E01-ABF5DC64C14E}"/>
              </a:ext>
            </a:extLst>
          </p:cNvPr>
          <p:cNvCxnSpPr/>
          <p:nvPr/>
        </p:nvCxnSpPr>
        <p:spPr>
          <a:xfrm>
            <a:off x="204888" y="933703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29CCD80-7470-41C2-BC8D-909EB2935080}"/>
              </a:ext>
            </a:extLst>
          </p:cNvPr>
          <p:cNvGrpSpPr/>
          <p:nvPr/>
        </p:nvGrpSpPr>
        <p:grpSpPr>
          <a:xfrm>
            <a:off x="1378886" y="946518"/>
            <a:ext cx="2064126" cy="1469598"/>
            <a:chOff x="529428" y="729777"/>
            <a:chExt cx="2064126" cy="138324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061244A-822E-4324-8E4F-89EBCD334E29}"/>
                </a:ext>
              </a:extLst>
            </p:cNvPr>
            <p:cNvSpPr/>
            <p:nvPr/>
          </p:nvSpPr>
          <p:spPr>
            <a:xfrm>
              <a:off x="2464731" y="897937"/>
              <a:ext cx="128823" cy="121508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19B62FE-F756-4887-B937-098AB2ACA3E1}"/>
                </a:ext>
              </a:extLst>
            </p:cNvPr>
            <p:cNvGrpSpPr/>
            <p:nvPr/>
          </p:nvGrpSpPr>
          <p:grpSpPr>
            <a:xfrm>
              <a:off x="529428" y="729777"/>
              <a:ext cx="1935303" cy="347631"/>
              <a:chOff x="598137" y="959232"/>
              <a:chExt cx="1935303" cy="347631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D36C97F-4AF9-460F-AE38-F23EE19E6BFF}"/>
                  </a:ext>
                </a:extLst>
              </p:cNvPr>
              <p:cNvSpPr txBox="1"/>
              <p:nvPr/>
            </p:nvSpPr>
            <p:spPr>
              <a:xfrm>
                <a:off x="598137" y="959232"/>
                <a:ext cx="1899551" cy="347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200" dirty="0"/>
                  <a:t>parseCommand</a:t>
                </a:r>
              </a:p>
              <a:p>
                <a:pPr algn="ctr"/>
                <a:r>
                  <a:rPr lang="en-US" sz="1200" dirty="0"/>
                  <a:t>(“</a:t>
                </a:r>
                <a:r>
                  <a:rPr lang="en-US" sz="1200" dirty="0" err="1"/>
                  <a:t>editmothlylimit</a:t>
                </a:r>
                <a:r>
                  <a:rPr lang="en-US" sz="1200" dirty="0"/>
                  <a:t>”)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BDAFAA28-EB55-4B2B-9FA6-57BB4107AE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50" y="1127391"/>
                <a:ext cx="184219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FA2BACD-4CA7-40DD-ADDB-CD948F8CAFA6}"/>
                </a:ext>
              </a:extLst>
            </p:cNvPr>
            <p:cNvGrpSpPr/>
            <p:nvPr/>
          </p:nvGrpSpPr>
          <p:grpSpPr>
            <a:xfrm>
              <a:off x="607135" y="1913405"/>
              <a:ext cx="1931501" cy="193238"/>
              <a:chOff x="672962" y="2138021"/>
              <a:chExt cx="1931501" cy="193238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776FCFD1-5BF0-4152-989B-7202C47DB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962" y="2331258"/>
                <a:ext cx="1931501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4B022A-8BE9-4C7D-9A36-036E98B21691}"/>
                  </a:ext>
                </a:extLst>
              </p:cNvPr>
              <p:cNvSpPr txBox="1"/>
              <p:nvPr/>
            </p:nvSpPr>
            <p:spPr>
              <a:xfrm>
                <a:off x="707413" y="2138021"/>
                <a:ext cx="1853039" cy="17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SG" sz="1200" dirty="0" err="1"/>
                  <a:t>EditMonthlyLimitCommand</a:t>
                </a:r>
                <a:endParaRPr lang="en-US" sz="1200" dirty="0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1042A36-6A69-4FEA-8C0D-1986CDBB9A38}"/>
              </a:ext>
            </a:extLst>
          </p:cNvPr>
          <p:cNvGrpSpPr/>
          <p:nvPr/>
        </p:nvGrpSpPr>
        <p:grpSpPr>
          <a:xfrm>
            <a:off x="52662" y="751959"/>
            <a:ext cx="1419337" cy="5745234"/>
            <a:chOff x="-786637" y="524825"/>
            <a:chExt cx="1419337" cy="574523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05AE1DB-1992-425F-8583-5213DF3BC6B9}"/>
                </a:ext>
              </a:extLst>
            </p:cNvPr>
            <p:cNvSpPr/>
            <p:nvPr/>
          </p:nvSpPr>
          <p:spPr>
            <a:xfrm>
              <a:off x="490987" y="706569"/>
              <a:ext cx="141713" cy="556349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BABC8F-0866-4421-802B-14C523855B17}"/>
                </a:ext>
              </a:extLst>
            </p:cNvPr>
            <p:cNvSpPr txBox="1"/>
            <p:nvPr/>
          </p:nvSpPr>
          <p:spPr>
            <a:xfrm>
              <a:off x="-786637" y="524825"/>
              <a:ext cx="128348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70C0"/>
                  </a:solidFill>
                </a:rPr>
                <a:t>execute</a:t>
              </a:r>
            </a:p>
            <a:p>
              <a:pPr algn="ctr"/>
              <a:r>
                <a:rPr lang="en-US" sz="1200" dirty="0">
                  <a:solidFill>
                    <a:srgbClr val="0070C0"/>
                  </a:solidFill>
                </a:rPr>
                <a:t>(“</a:t>
              </a:r>
              <a:r>
                <a:rPr lang="en-US" sz="1200" dirty="0" err="1">
                  <a:solidFill>
                    <a:srgbClr val="0070C0"/>
                  </a:solidFill>
                </a:rPr>
                <a:t>editmonthlylimit</a:t>
              </a:r>
              <a:r>
                <a:rPr lang="en-US" sz="1200" dirty="0">
                  <a:solidFill>
                    <a:srgbClr val="0070C0"/>
                  </a:solidFill>
                </a:rPr>
                <a:t>”)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A185A66-8103-476B-AE3B-A9730AC98926}"/>
              </a:ext>
            </a:extLst>
          </p:cNvPr>
          <p:cNvSpPr txBox="1"/>
          <p:nvPr/>
        </p:nvSpPr>
        <p:spPr>
          <a:xfrm>
            <a:off x="2930920" y="2720979"/>
            <a:ext cx="19986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/>
              <a:t>EditMonthlyLimitCommand.execute</a:t>
            </a:r>
            <a:r>
              <a:rPr lang="en-US" sz="1200" dirty="0"/>
              <a:t>()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333B043-B3E5-46DE-A65E-8A01234067DD}"/>
              </a:ext>
            </a:extLst>
          </p:cNvPr>
          <p:cNvGrpSpPr/>
          <p:nvPr/>
        </p:nvGrpSpPr>
        <p:grpSpPr>
          <a:xfrm>
            <a:off x="153314" y="5928138"/>
            <a:ext cx="6009310" cy="562979"/>
            <a:chOff x="-1960435" y="5490720"/>
            <a:chExt cx="6009310" cy="512707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977AB61-BF12-4928-A48F-285D7743265E}"/>
                </a:ext>
              </a:extLst>
            </p:cNvPr>
            <p:cNvCxnSpPr/>
            <p:nvPr/>
          </p:nvCxnSpPr>
          <p:spPr>
            <a:xfrm>
              <a:off x="-1923898" y="6003427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BCC421D-5BC3-44BA-B1D9-3E6EE15E2BE3}"/>
                </a:ext>
              </a:extLst>
            </p:cNvPr>
            <p:cNvSpPr txBox="1"/>
            <p:nvPr/>
          </p:nvSpPr>
          <p:spPr>
            <a:xfrm>
              <a:off x="1618685" y="5490720"/>
              <a:ext cx="621216" cy="1681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/>
                <a:t>result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B4206A7-7F3B-4835-93F8-FCE03690E440}"/>
                </a:ext>
              </a:extLst>
            </p:cNvPr>
            <p:cNvSpPr txBox="1"/>
            <p:nvPr/>
          </p:nvSpPr>
          <p:spPr>
            <a:xfrm>
              <a:off x="-1960435" y="5766849"/>
              <a:ext cx="762000" cy="1681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/>
                <a:t>result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D82352C-839F-4754-AB97-453F2A30B70D}"/>
                </a:ext>
              </a:extLst>
            </p:cNvPr>
            <p:cNvCxnSpPr>
              <a:cxnSpLocks/>
            </p:cNvCxnSpPr>
            <p:nvPr/>
          </p:nvCxnSpPr>
          <p:spPr>
            <a:xfrm>
              <a:off x="-641750" y="5678895"/>
              <a:ext cx="469062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259B52A-DD7A-4D62-AA6D-1D0011E71D6D}"/>
              </a:ext>
            </a:extLst>
          </p:cNvPr>
          <p:cNvGrpSpPr/>
          <p:nvPr/>
        </p:nvGrpSpPr>
        <p:grpSpPr>
          <a:xfrm>
            <a:off x="1456593" y="2954505"/>
            <a:ext cx="4808740" cy="3179794"/>
            <a:chOff x="617294" y="2727371"/>
            <a:chExt cx="4808740" cy="3179794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9E1DF3C-A316-43C8-A17A-175FB4C2076D}"/>
                </a:ext>
              </a:extLst>
            </p:cNvPr>
            <p:cNvCxnSpPr>
              <a:cxnSpLocks/>
            </p:cNvCxnSpPr>
            <p:nvPr/>
          </p:nvCxnSpPr>
          <p:spPr>
            <a:xfrm>
              <a:off x="617294" y="2727371"/>
              <a:ext cx="466648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2E40E58-204E-4E21-A2E8-D927ADFE493E}"/>
                </a:ext>
              </a:extLst>
            </p:cNvPr>
            <p:cNvSpPr/>
            <p:nvPr/>
          </p:nvSpPr>
          <p:spPr>
            <a:xfrm>
              <a:off x="5273498" y="2727371"/>
              <a:ext cx="152536" cy="317979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 dirty="0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8969E40-81DF-4E3E-A224-A2AC5A86A6D9}"/>
              </a:ext>
            </a:extLst>
          </p:cNvPr>
          <p:cNvCxnSpPr>
            <a:cxnSpLocks/>
          </p:cNvCxnSpPr>
          <p:nvPr/>
        </p:nvCxnSpPr>
        <p:spPr>
          <a:xfrm>
            <a:off x="6255207" y="3121225"/>
            <a:ext cx="248883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41A017C-BAA5-44C0-B94F-845367D396E4}"/>
              </a:ext>
            </a:extLst>
          </p:cNvPr>
          <p:cNvSpPr txBox="1"/>
          <p:nvPr/>
        </p:nvSpPr>
        <p:spPr>
          <a:xfrm>
            <a:off x="6715310" y="2905644"/>
            <a:ext cx="18788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SG" sz="1200" dirty="0" err="1">
                <a:solidFill>
                  <a:schemeClr val="accent1"/>
                </a:solidFill>
              </a:rPr>
              <a:t>updateLimit</a:t>
            </a:r>
            <a:r>
              <a:rPr lang="en-SG" sz="1200" dirty="0">
                <a:solidFill>
                  <a:schemeClr val="accent1"/>
                </a:solidFill>
              </a:rPr>
              <a:t>(limit)</a:t>
            </a:r>
            <a:endParaRPr lang="en-US" sz="1200" dirty="0">
              <a:solidFill>
                <a:schemeClr val="accent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2BC7282-58F7-4F8B-B10B-4D76ADA8D352}"/>
              </a:ext>
            </a:extLst>
          </p:cNvPr>
          <p:cNvGrpSpPr/>
          <p:nvPr/>
        </p:nvGrpSpPr>
        <p:grpSpPr>
          <a:xfrm>
            <a:off x="8556294" y="3099900"/>
            <a:ext cx="1878816" cy="1564640"/>
            <a:chOff x="7740352" y="2875616"/>
            <a:chExt cx="1878816" cy="156464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0D21C27-6CCC-4272-A1F0-1E403D9C80A5}"/>
                </a:ext>
              </a:extLst>
            </p:cNvPr>
            <p:cNvSpPr/>
            <p:nvPr/>
          </p:nvSpPr>
          <p:spPr>
            <a:xfrm>
              <a:off x="7928097" y="2892454"/>
              <a:ext cx="158142" cy="154780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7F3D915-BB1C-4A15-B669-BC43640638EE}"/>
                </a:ext>
              </a:extLst>
            </p:cNvPr>
            <p:cNvGrpSpPr/>
            <p:nvPr/>
          </p:nvGrpSpPr>
          <p:grpSpPr>
            <a:xfrm>
              <a:off x="7740352" y="2875616"/>
              <a:ext cx="1878816" cy="1458936"/>
              <a:chOff x="7722536" y="2849589"/>
              <a:chExt cx="1878816" cy="1458936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1789B2E0-86F4-48E4-A55C-62870BF89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0323" y="3056026"/>
                <a:ext cx="1351149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EF608C8-D449-4928-9901-A1B97E6BCB97}"/>
                  </a:ext>
                </a:extLst>
              </p:cNvPr>
              <p:cNvSpPr txBox="1"/>
              <p:nvPr/>
            </p:nvSpPr>
            <p:spPr>
              <a:xfrm>
                <a:off x="7722536" y="2849589"/>
                <a:ext cx="187881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200" dirty="0" err="1">
                    <a:solidFill>
                      <a:srgbClr val="7030A0"/>
                    </a:solidFill>
                  </a:rPr>
                  <a:t>updateLimit</a:t>
                </a:r>
                <a:r>
                  <a:rPr lang="en-US" sz="1200" dirty="0">
                    <a:solidFill>
                      <a:srgbClr val="7030A0"/>
                    </a:solidFill>
                  </a:rPr>
                  <a:t>()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A62A294-5693-48EB-9CB1-B527ECE8D19E}"/>
                  </a:ext>
                </a:extLst>
              </p:cNvPr>
              <p:cNvSpPr/>
              <p:nvPr/>
            </p:nvSpPr>
            <p:spPr>
              <a:xfrm>
                <a:off x="9411472" y="3054182"/>
                <a:ext cx="121363" cy="1254343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AA67EE77-610F-47C0-8D6B-153C079986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7859" y="4308525"/>
                <a:ext cx="1483361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06B60C7-8109-45CE-9DDF-6D466A99095B}"/>
              </a:ext>
            </a:extLst>
          </p:cNvPr>
          <p:cNvGrpSpPr/>
          <p:nvPr/>
        </p:nvGrpSpPr>
        <p:grpSpPr>
          <a:xfrm>
            <a:off x="10320029" y="3409077"/>
            <a:ext cx="1911102" cy="263296"/>
            <a:chOff x="3930062" y="1672865"/>
            <a:chExt cx="1911102" cy="263296"/>
          </a:xfrm>
          <a:solidFill>
            <a:srgbClr val="7030A0"/>
          </a:solidFill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38C4F3F-2D96-4FB5-A102-043D7D6738B8}"/>
                </a:ext>
              </a:extLst>
            </p:cNvPr>
            <p:cNvGrpSpPr/>
            <p:nvPr/>
          </p:nvGrpSpPr>
          <p:grpSpPr>
            <a:xfrm>
              <a:off x="3930062" y="1672865"/>
              <a:ext cx="1804586" cy="258216"/>
              <a:chOff x="4201052" y="1817530"/>
              <a:chExt cx="1804586" cy="258216"/>
            </a:xfrm>
            <a:grpFill/>
          </p:grpSpPr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78DCF500-130C-4B44-8992-1E40D14600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01052" y="1817530"/>
                <a:ext cx="1708229" cy="13296"/>
              </a:xfrm>
              <a:prstGeom prst="straightConnector1">
                <a:avLst/>
              </a:prstGeom>
              <a:grpFill/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4D43E41D-8770-4026-9015-70E938D65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0731" y="2075746"/>
                <a:ext cx="1734907" cy="0"/>
              </a:xfrm>
              <a:prstGeom prst="straightConnector1">
                <a:avLst/>
              </a:prstGeom>
              <a:grpFill/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E1568A6-6975-4936-B23F-3F0971E09CFA}"/>
                </a:ext>
              </a:extLst>
            </p:cNvPr>
            <p:cNvSpPr/>
            <p:nvPr/>
          </p:nvSpPr>
          <p:spPr>
            <a:xfrm>
              <a:off x="5638291" y="1672865"/>
              <a:ext cx="202873" cy="263296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B9AF07A1-1556-426F-80BC-605DEB0A1CFC}"/>
              </a:ext>
            </a:extLst>
          </p:cNvPr>
          <p:cNvSpPr txBox="1"/>
          <p:nvPr/>
        </p:nvSpPr>
        <p:spPr>
          <a:xfrm>
            <a:off x="10233192" y="3165952"/>
            <a:ext cx="187881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rgbClr val="7030A0"/>
                </a:solidFill>
              </a:rPr>
              <a:t> add()</a:t>
            </a:r>
          </a:p>
          <a:p>
            <a:pPr algn="ctr"/>
            <a:r>
              <a:rPr lang="en-SG" sz="1200" dirty="0">
                <a:solidFill>
                  <a:srgbClr val="7030A0"/>
                </a:solidFill>
              </a:rPr>
              <a:t>D</a:t>
            </a:r>
            <a:r>
              <a:rPr lang="en-US" sz="1200" dirty="0" err="1">
                <a:solidFill>
                  <a:srgbClr val="7030A0"/>
                </a:solidFill>
              </a:rPr>
              <a:t>elete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24005AA-0E1E-48A3-B36D-B6E0F4D13195}"/>
              </a:ext>
            </a:extLst>
          </p:cNvPr>
          <p:cNvCxnSpPr>
            <a:cxnSpLocks/>
          </p:cNvCxnSpPr>
          <p:nvPr/>
        </p:nvCxnSpPr>
        <p:spPr>
          <a:xfrm flipV="1">
            <a:off x="6265333" y="4657135"/>
            <a:ext cx="2511371" cy="6096"/>
          </a:xfrm>
          <a:prstGeom prst="straightConnector1">
            <a:avLst/>
          </a:prstGeom>
          <a:solidFill>
            <a:srgbClr val="7030A0"/>
          </a:solidFill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DF69AD8-D832-4033-986A-BAD6DEB639CA}"/>
              </a:ext>
            </a:extLst>
          </p:cNvPr>
          <p:cNvSpPr txBox="1"/>
          <p:nvPr/>
        </p:nvSpPr>
        <p:spPr>
          <a:xfrm>
            <a:off x="3100332" y="1664468"/>
            <a:ext cx="18995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parse</a:t>
            </a:r>
          </a:p>
          <a:p>
            <a:pPr algn="ctr"/>
            <a:r>
              <a:rPr lang="en-US" sz="1200" dirty="0"/>
              <a:t>(“</a:t>
            </a:r>
            <a:r>
              <a:rPr lang="en-US" altLang="zh-CN" sz="1200" dirty="0"/>
              <a:t>d/</a:t>
            </a:r>
            <a:r>
              <a:rPr lang="en-US" altLang="zh-CN" sz="1200" dirty="0" err="1"/>
              <a:t>specialdate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m/money”</a:t>
            </a:r>
            <a:r>
              <a:rPr lang="en-US" sz="1200" dirty="0"/>
              <a:t>)</a:t>
            </a:r>
          </a:p>
        </p:txBody>
      </p:sp>
      <p:sp>
        <p:nvSpPr>
          <p:cNvPr id="100" name="Multiplication Sign 99">
            <a:extLst>
              <a:ext uri="{FF2B5EF4-FFF2-40B4-BE49-F238E27FC236}">
                <a16:creationId xmlns:a16="http://schemas.microsoft.com/office/drawing/2014/main" id="{3AD28F3C-1638-4313-A327-D10A850A527C}"/>
              </a:ext>
            </a:extLst>
          </p:cNvPr>
          <p:cNvSpPr/>
          <p:nvPr/>
        </p:nvSpPr>
        <p:spPr>
          <a:xfrm>
            <a:off x="3236647" y="2595812"/>
            <a:ext cx="275798" cy="250333"/>
          </a:xfrm>
          <a:prstGeom prst="mathMultiply">
            <a:avLst>
              <a:gd name="adj1" fmla="val 7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ultiplication Sign 100">
            <a:extLst>
              <a:ext uri="{FF2B5EF4-FFF2-40B4-BE49-F238E27FC236}">
                <a16:creationId xmlns:a16="http://schemas.microsoft.com/office/drawing/2014/main" id="{9E48D948-5320-41C3-A259-D0D18C6D58CC}"/>
              </a:ext>
            </a:extLst>
          </p:cNvPr>
          <p:cNvSpPr/>
          <p:nvPr/>
        </p:nvSpPr>
        <p:spPr>
          <a:xfrm>
            <a:off x="6041006" y="6301019"/>
            <a:ext cx="275798" cy="250333"/>
          </a:xfrm>
          <a:prstGeom prst="mathMultiply">
            <a:avLst>
              <a:gd name="adj1" fmla="val 7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ultiplication Sign 101">
            <a:extLst>
              <a:ext uri="{FF2B5EF4-FFF2-40B4-BE49-F238E27FC236}">
                <a16:creationId xmlns:a16="http://schemas.microsoft.com/office/drawing/2014/main" id="{DE78C8AC-3303-404C-9191-7FCC49979582}"/>
              </a:ext>
            </a:extLst>
          </p:cNvPr>
          <p:cNvSpPr/>
          <p:nvPr/>
        </p:nvSpPr>
        <p:spPr>
          <a:xfrm>
            <a:off x="8685744" y="4799509"/>
            <a:ext cx="275798" cy="250333"/>
          </a:xfrm>
          <a:prstGeom prst="mathMultiply">
            <a:avLst>
              <a:gd name="adj1" fmla="val 753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A3565423-4533-4672-B637-432A1FB77A63}"/>
              </a:ext>
            </a:extLst>
          </p:cNvPr>
          <p:cNvSpPr/>
          <p:nvPr/>
        </p:nvSpPr>
        <p:spPr>
          <a:xfrm>
            <a:off x="10193508" y="4803274"/>
            <a:ext cx="275798" cy="250333"/>
          </a:xfrm>
          <a:prstGeom prst="mathMultiply">
            <a:avLst>
              <a:gd name="adj1" fmla="val 753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9F8AC21F-FC78-4A8C-839A-45CBAB3790E0}"/>
              </a:ext>
            </a:extLst>
          </p:cNvPr>
          <p:cNvSpPr/>
          <p:nvPr/>
        </p:nvSpPr>
        <p:spPr>
          <a:xfrm>
            <a:off x="11997224" y="3704843"/>
            <a:ext cx="275798" cy="250333"/>
          </a:xfrm>
          <a:prstGeom prst="mathMultiply">
            <a:avLst>
              <a:gd name="adj1" fmla="val 753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5B90EF39-AA46-48ED-A644-DAECB7EBE2C4}"/>
              </a:ext>
            </a:extLst>
          </p:cNvPr>
          <p:cNvSpPr/>
          <p:nvPr/>
        </p:nvSpPr>
        <p:spPr>
          <a:xfrm>
            <a:off x="1263243" y="6534804"/>
            <a:ext cx="275798" cy="250333"/>
          </a:xfrm>
          <a:prstGeom prst="mathMultiply">
            <a:avLst>
              <a:gd name="adj1" fmla="val 7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37A60B2-198E-46AD-B293-E4769E2E88B4}"/>
              </a:ext>
            </a:extLst>
          </p:cNvPr>
          <p:cNvSpPr txBox="1"/>
          <p:nvPr/>
        </p:nvSpPr>
        <p:spPr>
          <a:xfrm>
            <a:off x="4532713" y="1648024"/>
            <a:ext cx="18995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SG" sz="1200" dirty="0" err="1"/>
              <a:t>EditMonthlyLimitCommand</a:t>
            </a:r>
            <a:r>
              <a:rPr lang="en-SG" sz="1200" dirty="0"/>
              <a:t>(limit)</a:t>
            </a:r>
            <a:endParaRPr lang="en-US" sz="12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4BAE8C4-9779-4896-90BE-15160E40F2D9}"/>
              </a:ext>
            </a:extLst>
          </p:cNvPr>
          <p:cNvCxnSpPr>
            <a:cxnSpLocks/>
          </p:cNvCxnSpPr>
          <p:nvPr/>
        </p:nvCxnSpPr>
        <p:spPr>
          <a:xfrm>
            <a:off x="6287872" y="3871293"/>
            <a:ext cx="248883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B759DAF-0563-4BED-B86A-0B775C420E4D}"/>
              </a:ext>
            </a:extLst>
          </p:cNvPr>
          <p:cNvSpPr txBox="1"/>
          <p:nvPr/>
        </p:nvSpPr>
        <p:spPr>
          <a:xfrm>
            <a:off x="6739960" y="3632248"/>
            <a:ext cx="187881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SG" sz="1200" dirty="0" err="1">
                <a:solidFill>
                  <a:schemeClr val="accent1"/>
                </a:solidFill>
              </a:rPr>
              <a:t>generateLimitOutput</a:t>
            </a:r>
            <a:endParaRPr lang="en-SG" sz="1200" dirty="0">
              <a:solidFill>
                <a:schemeClr val="accent1"/>
              </a:solidFill>
            </a:endParaRPr>
          </a:p>
          <a:p>
            <a:pPr algn="ctr"/>
            <a:r>
              <a:rPr lang="en-SG" sz="1200" dirty="0" err="1">
                <a:solidFill>
                  <a:schemeClr val="accent1"/>
                </a:solidFill>
              </a:rPr>
              <a:t>isExceededLimit</a:t>
            </a:r>
            <a:r>
              <a:rPr lang="en-SG" sz="1200" dirty="0">
                <a:solidFill>
                  <a:schemeClr val="accent1"/>
                </a:solidFill>
              </a:rPr>
              <a:t>()</a:t>
            </a:r>
          </a:p>
          <a:p>
            <a:pPr algn="ctr"/>
            <a:r>
              <a:rPr lang="en-SG" sz="1200" dirty="0" err="1">
                <a:solidFill>
                  <a:schemeClr val="accent1"/>
                </a:solidFill>
              </a:rPr>
              <a:t>getTotalSpend</a:t>
            </a:r>
            <a:r>
              <a:rPr lang="en-SG" sz="1200" dirty="0">
                <a:solidFill>
                  <a:schemeClr val="accent1"/>
                </a:solidFill>
              </a:rPr>
              <a:t>()</a:t>
            </a:r>
            <a:endParaRPr lang="en-US" sz="1200" dirty="0">
              <a:solidFill>
                <a:schemeClr val="accent1"/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415C2D7-20AB-4175-81EC-91276981114C}"/>
              </a:ext>
            </a:extLst>
          </p:cNvPr>
          <p:cNvGrpSpPr/>
          <p:nvPr/>
        </p:nvGrpSpPr>
        <p:grpSpPr>
          <a:xfrm>
            <a:off x="11315209" y="2357555"/>
            <a:ext cx="1611730" cy="1616794"/>
            <a:chOff x="11230636" y="135681"/>
            <a:chExt cx="1611730" cy="1616794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57E72A4-D80B-4187-9872-E98DAD2FA6C2}"/>
                </a:ext>
              </a:extLst>
            </p:cNvPr>
            <p:cNvCxnSpPr>
              <a:cxnSpLocks/>
            </p:cNvCxnSpPr>
            <p:nvPr/>
          </p:nvCxnSpPr>
          <p:spPr>
            <a:xfrm>
              <a:off x="12034289" y="605667"/>
              <a:ext cx="0" cy="114680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8" name="Rectangle 62">
              <a:extLst>
                <a:ext uri="{FF2B5EF4-FFF2-40B4-BE49-F238E27FC236}">
                  <a16:creationId xmlns:a16="http://schemas.microsoft.com/office/drawing/2014/main" id="{F2D128B2-A866-4E2C-AF1F-8FAAF66F9579}"/>
                </a:ext>
              </a:extLst>
            </p:cNvPr>
            <p:cNvSpPr/>
            <p:nvPr/>
          </p:nvSpPr>
          <p:spPr>
            <a:xfrm>
              <a:off x="11230636" y="135681"/>
              <a:ext cx="1611730" cy="477095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</a:t>
              </a:r>
              <a:r>
                <a:rPr lang="en-US" sz="1200" dirty="0" err="1">
                  <a:solidFill>
                    <a:schemeClr val="bg1"/>
                  </a:solidFill>
                </a:rPr>
                <a:t>DateBasedLimitList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D8CAD5F-CD50-4A37-A4F4-04768B962DF4}"/>
              </a:ext>
            </a:extLst>
          </p:cNvPr>
          <p:cNvCxnSpPr>
            <a:cxnSpLocks/>
          </p:cNvCxnSpPr>
          <p:nvPr/>
        </p:nvCxnSpPr>
        <p:spPr>
          <a:xfrm>
            <a:off x="10374103" y="4181625"/>
            <a:ext cx="3340098" cy="4621"/>
          </a:xfrm>
          <a:prstGeom prst="straightConnector1">
            <a:avLst/>
          </a:prstGeom>
          <a:solidFill>
            <a:srgbClr val="7030A0"/>
          </a:solidFill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E21915C-1966-4C25-95B6-04BF61221CD4}"/>
              </a:ext>
            </a:extLst>
          </p:cNvPr>
          <p:cNvSpPr/>
          <p:nvPr/>
        </p:nvSpPr>
        <p:spPr>
          <a:xfrm>
            <a:off x="13730599" y="3520188"/>
            <a:ext cx="121363" cy="125434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66768F6-F339-4B7C-9835-7AB1C91C270A}"/>
              </a:ext>
            </a:extLst>
          </p:cNvPr>
          <p:cNvSpPr txBox="1"/>
          <p:nvPr/>
        </p:nvSpPr>
        <p:spPr>
          <a:xfrm>
            <a:off x="8625630" y="3743524"/>
            <a:ext cx="187881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SG" sz="1200" dirty="0" err="1">
                <a:solidFill>
                  <a:schemeClr val="accent1"/>
                </a:solidFill>
              </a:rPr>
              <a:t>generateMonthlyLimit</a:t>
            </a:r>
            <a:r>
              <a:rPr lang="en-SG" sz="1200" dirty="0">
                <a:solidFill>
                  <a:schemeClr val="accent1"/>
                </a:solidFill>
              </a:rPr>
              <a:t>()</a:t>
            </a:r>
          </a:p>
          <a:p>
            <a:pPr algn="ctr"/>
            <a:r>
              <a:rPr lang="en-SG" sz="1200" dirty="0" err="1">
                <a:solidFill>
                  <a:schemeClr val="accent1"/>
                </a:solidFill>
              </a:rPr>
              <a:t>generateLimitOutput</a:t>
            </a:r>
            <a:r>
              <a:rPr lang="en-SG" sz="1200" dirty="0">
                <a:solidFill>
                  <a:schemeClr val="accent1"/>
                </a:solidFill>
              </a:rPr>
              <a:t>()</a:t>
            </a:r>
          </a:p>
          <a:p>
            <a:pPr algn="ctr"/>
            <a:r>
              <a:rPr lang="en-SG" sz="1200" dirty="0" err="1">
                <a:solidFill>
                  <a:schemeClr val="accent1"/>
                </a:solidFill>
              </a:rPr>
              <a:t>isExceededLimit</a:t>
            </a:r>
            <a:r>
              <a:rPr lang="en-SG" sz="1200" dirty="0">
                <a:solidFill>
                  <a:schemeClr val="accent1"/>
                </a:solidFill>
              </a:rPr>
              <a:t>()</a:t>
            </a:r>
          </a:p>
          <a:p>
            <a:pPr algn="ctr"/>
            <a:r>
              <a:rPr lang="en-SG" sz="1200" dirty="0" err="1">
                <a:solidFill>
                  <a:schemeClr val="accent1"/>
                </a:solidFill>
              </a:rPr>
              <a:t>getTotalSpend</a:t>
            </a:r>
            <a:r>
              <a:rPr lang="en-SG" sz="1200" dirty="0">
                <a:solidFill>
                  <a:schemeClr val="accent1"/>
                </a:solidFill>
              </a:rPr>
              <a:t>()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C368E2F-B162-41FB-A256-E16CDB7A255F}"/>
              </a:ext>
            </a:extLst>
          </p:cNvPr>
          <p:cNvCxnSpPr>
            <a:cxnSpLocks/>
          </p:cNvCxnSpPr>
          <p:nvPr/>
        </p:nvCxnSpPr>
        <p:spPr>
          <a:xfrm>
            <a:off x="10320029" y="4531604"/>
            <a:ext cx="3408289" cy="0"/>
          </a:xfrm>
          <a:prstGeom prst="straightConnector1">
            <a:avLst/>
          </a:prstGeom>
          <a:solidFill>
            <a:srgbClr val="7030A0"/>
          </a:solidFill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693101E-763A-43DD-8502-8BEE9E5840DF}"/>
              </a:ext>
            </a:extLst>
          </p:cNvPr>
          <p:cNvCxnSpPr>
            <a:cxnSpLocks/>
          </p:cNvCxnSpPr>
          <p:nvPr/>
        </p:nvCxnSpPr>
        <p:spPr>
          <a:xfrm>
            <a:off x="8951701" y="4112856"/>
            <a:ext cx="135114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6183EBE-02E5-48A1-8550-EAF40BFDE7F0}"/>
              </a:ext>
            </a:extLst>
          </p:cNvPr>
          <p:cNvCxnSpPr>
            <a:cxnSpLocks/>
          </p:cNvCxnSpPr>
          <p:nvPr/>
        </p:nvCxnSpPr>
        <p:spPr>
          <a:xfrm>
            <a:off x="9046481" y="3458737"/>
            <a:ext cx="135114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65">
            <a:extLst>
              <a:ext uri="{FF2B5EF4-FFF2-40B4-BE49-F238E27FC236}">
                <a16:creationId xmlns:a16="http://schemas.microsoft.com/office/drawing/2014/main" id="{9BE6534E-FB05-40C6-9429-9F59B953AA9A}"/>
              </a:ext>
            </a:extLst>
          </p:cNvPr>
          <p:cNvSpPr/>
          <p:nvPr/>
        </p:nvSpPr>
        <p:spPr>
          <a:xfrm>
            <a:off x="8469195" y="5126004"/>
            <a:ext cx="2884380" cy="1245119"/>
          </a:xfrm>
          <a:prstGeom prst="roundRect">
            <a:avLst>
              <a:gd name="adj" fmla="val 3484"/>
            </a:avLst>
          </a:prstGeom>
          <a:solidFill>
            <a:srgbClr val="FFFF0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>
                <a:solidFill>
                  <a:srgbClr val="7030A0"/>
                </a:solidFill>
              </a:rPr>
              <a:t>Util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97" name="Rectangle 62">
            <a:extLst>
              <a:ext uri="{FF2B5EF4-FFF2-40B4-BE49-F238E27FC236}">
                <a16:creationId xmlns:a16="http://schemas.microsoft.com/office/drawing/2014/main" id="{4BF94FC0-A4EA-49BC-A873-227295CDEEB8}"/>
              </a:ext>
            </a:extLst>
          </p:cNvPr>
          <p:cNvSpPr/>
          <p:nvPr/>
        </p:nvSpPr>
        <p:spPr>
          <a:xfrm>
            <a:off x="8886689" y="5590615"/>
            <a:ext cx="1611730" cy="477095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D</a:t>
            </a:r>
            <a:r>
              <a:rPr lang="en-US" sz="1200" dirty="0" err="1">
                <a:solidFill>
                  <a:schemeClr val="bg1"/>
                </a:solidFill>
              </a:rPr>
              <a:t>ateUtil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679684A-C97F-4147-9FFE-822BAB7604F5}"/>
              </a:ext>
            </a:extLst>
          </p:cNvPr>
          <p:cNvCxnSpPr>
            <a:cxnSpLocks/>
            <a:stCxn id="97" idx="0"/>
          </p:cNvCxnSpPr>
          <p:nvPr/>
        </p:nvCxnSpPr>
        <p:spPr>
          <a:xfrm flipH="1" flipV="1">
            <a:off x="9671181" y="4572328"/>
            <a:ext cx="21373" cy="1018287"/>
          </a:xfrm>
          <a:prstGeom prst="straightConnector1">
            <a:avLst/>
          </a:prstGeom>
          <a:solidFill>
            <a:srgbClr val="7030A0"/>
          </a:solidFill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75C360C-9F46-499D-A18C-F84C774CA7BF}"/>
              </a:ext>
            </a:extLst>
          </p:cNvPr>
          <p:cNvSpPr txBox="1"/>
          <p:nvPr/>
        </p:nvSpPr>
        <p:spPr>
          <a:xfrm>
            <a:off x="8879890" y="5241362"/>
            <a:ext cx="18788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SG" sz="1200" dirty="0" err="1">
                <a:solidFill>
                  <a:schemeClr val="accent1"/>
                </a:solidFill>
              </a:rPr>
              <a:t>getDateToday</a:t>
            </a:r>
            <a:r>
              <a:rPr lang="en-SG" sz="1200" dirty="0">
                <a:solidFill>
                  <a:schemeClr val="accent1"/>
                </a:solidFill>
              </a:rPr>
              <a:t>()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37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80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Zeng</dc:creator>
  <cp:lastModifiedBy>Hao Zeng</cp:lastModifiedBy>
  <cp:revision>12</cp:revision>
  <dcterms:created xsi:type="dcterms:W3CDTF">2018-10-17T14:55:35Z</dcterms:created>
  <dcterms:modified xsi:type="dcterms:W3CDTF">2018-11-10T14:32:40Z</dcterms:modified>
</cp:coreProperties>
</file>