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D4"/>
    <a:srgbClr val="CBFFF1"/>
    <a:srgbClr val="FFC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0" autoAdjust="0"/>
    <p:restoredTop sz="94660"/>
  </p:normalViewPr>
  <p:slideViewPr>
    <p:cSldViewPr snapToGrid="0">
      <p:cViewPr>
        <p:scale>
          <a:sx n="66" d="100"/>
          <a:sy n="66" d="100"/>
        </p:scale>
        <p:origin x="-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7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9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7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7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5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9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803A-6250-40E1-AD84-D83EECB9964B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1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803A-6250-40E1-AD84-D83EECB9964B}" type="datetimeFigureOut">
              <a:rPr lang="en-US" smtClean="0"/>
              <a:t>03-Nov-18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7A1F-815A-49C1-B81A-CC0A9D1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B8424408-81C3-4720-A7FD-DD0746AC2CF6}"/>
              </a:ext>
            </a:extLst>
          </p:cNvPr>
          <p:cNvGrpSpPr/>
          <p:nvPr/>
        </p:nvGrpSpPr>
        <p:grpSpPr>
          <a:xfrm>
            <a:off x="162670" y="233498"/>
            <a:ext cx="21620262" cy="14163404"/>
            <a:chOff x="83193" y="226546"/>
            <a:chExt cx="21620262" cy="14163404"/>
          </a:xfrm>
        </p:grpSpPr>
        <p:sp>
          <p:nvSpPr>
            <p:cNvPr id="5" name="Rectangle 65">
              <a:extLst>
                <a:ext uri="{FF2B5EF4-FFF2-40B4-BE49-F238E27FC236}">
                  <a16:creationId xmlns:a16="http://schemas.microsoft.com/office/drawing/2014/main" id="{32141B3F-19C6-441E-8337-4BAABDC4533F}"/>
                </a:ext>
              </a:extLst>
            </p:cNvPr>
            <p:cNvSpPr/>
            <p:nvPr/>
          </p:nvSpPr>
          <p:spPr>
            <a:xfrm>
              <a:off x="83193" y="226546"/>
              <a:ext cx="9763115" cy="14163404"/>
            </a:xfrm>
            <a:prstGeom prst="roundRect">
              <a:avLst>
                <a:gd name="adj" fmla="val 254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Logic</a:t>
              </a:r>
              <a:endParaRPr lang="en-SG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80" name="Rectangle 65">
              <a:extLst>
                <a:ext uri="{FF2B5EF4-FFF2-40B4-BE49-F238E27FC236}">
                  <a16:creationId xmlns:a16="http://schemas.microsoft.com/office/drawing/2014/main" id="{0311A90D-9D5C-4733-A853-1540BA415680}"/>
                </a:ext>
              </a:extLst>
            </p:cNvPr>
            <p:cNvSpPr/>
            <p:nvPr/>
          </p:nvSpPr>
          <p:spPr>
            <a:xfrm>
              <a:off x="9852768" y="226546"/>
              <a:ext cx="11850687" cy="14163404"/>
            </a:xfrm>
            <a:prstGeom prst="roundRect">
              <a:avLst>
                <a:gd name="adj" fmla="val 239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Model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7400B5B-75B5-43DF-ADF7-F28DF8DCFF0F}"/>
                </a:ext>
              </a:extLst>
            </p:cNvPr>
            <p:cNvGrpSpPr/>
            <p:nvPr/>
          </p:nvGrpSpPr>
          <p:grpSpPr>
            <a:xfrm>
              <a:off x="859285" y="346459"/>
              <a:ext cx="1460055" cy="13916472"/>
              <a:chOff x="487698" y="137982"/>
              <a:chExt cx="1431286" cy="13916472"/>
            </a:xfrm>
          </p:grpSpPr>
          <p:sp>
            <p:nvSpPr>
              <p:cNvPr id="6" name="Rectangle 62">
                <a:extLst>
                  <a:ext uri="{FF2B5EF4-FFF2-40B4-BE49-F238E27FC236}">
                    <a16:creationId xmlns:a16="http://schemas.microsoft.com/office/drawing/2014/main" id="{B156186A-D274-40D5-830A-0F9B4079BB2F}"/>
                  </a:ext>
                </a:extLst>
              </p:cNvPr>
              <p:cNvSpPr/>
              <p:nvPr/>
            </p:nvSpPr>
            <p:spPr>
              <a:xfrm>
                <a:off x="487698" y="137982"/>
                <a:ext cx="1431286" cy="496705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:LogicManager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ED3496-42CA-450A-985C-0F515DE92E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4467" y="622578"/>
                <a:ext cx="0" cy="13431876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FD049B-B38F-45A4-8E57-9D9443D65F7F}"/>
                </a:ext>
              </a:extLst>
            </p:cNvPr>
            <p:cNvGrpSpPr/>
            <p:nvPr/>
          </p:nvGrpSpPr>
          <p:grpSpPr>
            <a:xfrm>
              <a:off x="2585040" y="353565"/>
              <a:ext cx="1374818" cy="13909366"/>
              <a:chOff x="2318361" y="152300"/>
              <a:chExt cx="1347729" cy="13909366"/>
            </a:xfrm>
          </p:grpSpPr>
          <p:sp>
            <p:nvSpPr>
              <p:cNvPr id="9" name="Rectangle 62">
                <a:extLst>
                  <a:ext uri="{FF2B5EF4-FFF2-40B4-BE49-F238E27FC236}">
                    <a16:creationId xmlns:a16="http://schemas.microsoft.com/office/drawing/2014/main" id="{BC642E58-12EF-4E6F-AC06-58E707181E04}"/>
                  </a:ext>
                </a:extLst>
              </p:cNvPr>
              <p:cNvSpPr/>
              <p:nvPr/>
            </p:nvSpPr>
            <p:spPr>
              <a:xfrm>
                <a:off x="2318361" y="152300"/>
                <a:ext cx="1347729" cy="482876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:Financial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PlannerParser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8210852-7735-4F7E-86C7-19131BA58F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550" y="635883"/>
                <a:ext cx="1" cy="1342578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DCD01D4-71D3-4A97-B0EA-B838D30B8C05}"/>
                </a:ext>
              </a:extLst>
            </p:cNvPr>
            <p:cNvGrpSpPr/>
            <p:nvPr/>
          </p:nvGrpSpPr>
          <p:grpSpPr>
            <a:xfrm>
              <a:off x="4247382" y="354029"/>
              <a:ext cx="1694849" cy="2965815"/>
              <a:chOff x="3974632" y="152766"/>
              <a:chExt cx="1661454" cy="2965815"/>
            </a:xfrm>
          </p:grpSpPr>
          <p:sp>
            <p:nvSpPr>
              <p:cNvPr id="84" name="Rectangle 62">
                <a:extLst>
                  <a:ext uri="{FF2B5EF4-FFF2-40B4-BE49-F238E27FC236}">
                    <a16:creationId xmlns:a16="http://schemas.microsoft.com/office/drawing/2014/main" id="{870E66F5-9D8B-4C19-8C39-29DA81D21172}"/>
                  </a:ext>
                </a:extLst>
              </p:cNvPr>
              <p:cNvSpPr/>
              <p:nvPr/>
            </p:nvSpPr>
            <p:spPr>
              <a:xfrm>
                <a:off x="3974632" y="152766"/>
                <a:ext cx="1661454" cy="49150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e:ExportExcel</a:t>
                </a:r>
              </a:p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</a:rPr>
                  <a:t>CommandParser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C79F91D-4024-48C2-BAA3-B63F803C8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7751" y="644270"/>
                <a:ext cx="0" cy="2474311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49" name="Multiplication Sign 48">
              <a:extLst>
                <a:ext uri="{FF2B5EF4-FFF2-40B4-BE49-F238E27FC236}">
                  <a16:creationId xmlns:a16="http://schemas.microsoft.com/office/drawing/2014/main" id="{52D1FF61-66B5-47FB-B454-6B6742646268}"/>
                </a:ext>
              </a:extLst>
            </p:cNvPr>
            <p:cNvSpPr/>
            <p:nvPr/>
          </p:nvSpPr>
          <p:spPr>
            <a:xfrm>
              <a:off x="4886029" y="3142634"/>
              <a:ext cx="281342" cy="250333"/>
            </a:xfrm>
            <a:prstGeom prst="mathMultiply">
              <a:avLst>
                <a:gd name="adj1" fmla="val 75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7DC4B2-3132-49D2-9809-3DC4CA8F4DBE}"/>
                </a:ext>
              </a:extLst>
            </p:cNvPr>
            <p:cNvGrpSpPr/>
            <p:nvPr/>
          </p:nvGrpSpPr>
          <p:grpSpPr>
            <a:xfrm>
              <a:off x="6046093" y="354075"/>
              <a:ext cx="1571601" cy="13908855"/>
              <a:chOff x="5766744" y="152811"/>
              <a:chExt cx="1540635" cy="11666745"/>
            </a:xfrm>
          </p:grpSpPr>
          <p:sp>
            <p:nvSpPr>
              <p:cNvPr id="109" name="Rectangle 62">
                <a:extLst>
                  <a:ext uri="{FF2B5EF4-FFF2-40B4-BE49-F238E27FC236}">
                    <a16:creationId xmlns:a16="http://schemas.microsoft.com/office/drawing/2014/main" id="{850EC75F-E5DD-4309-AD97-C580BE537187}"/>
                  </a:ext>
                </a:extLst>
              </p:cNvPr>
              <p:cNvSpPr/>
              <p:nvPr/>
            </p:nvSpPr>
            <p:spPr>
              <a:xfrm>
                <a:off x="5766744" y="152811"/>
                <a:ext cx="1540635" cy="404608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c:ExportExcel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Command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F19FC66-42E4-4B93-A18A-D23461354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4301" y="586905"/>
                <a:ext cx="0" cy="11232651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96805C3E-4CAD-491F-8E4D-9A594266D09C}"/>
                </a:ext>
              </a:extLst>
            </p:cNvPr>
            <p:cNvGrpSpPr/>
            <p:nvPr/>
          </p:nvGrpSpPr>
          <p:grpSpPr>
            <a:xfrm>
              <a:off x="7941357" y="12108482"/>
              <a:ext cx="1718015" cy="1272429"/>
              <a:chOff x="6582643" y="104024"/>
              <a:chExt cx="1684164" cy="1272429"/>
            </a:xfrm>
          </p:grpSpPr>
          <p:sp>
            <p:nvSpPr>
              <p:cNvPr id="116" name="Rectangle 62">
                <a:extLst>
                  <a:ext uri="{FF2B5EF4-FFF2-40B4-BE49-F238E27FC236}">
                    <a16:creationId xmlns:a16="http://schemas.microsoft.com/office/drawing/2014/main" id="{B6A0C706-F640-40D7-B19E-65718DC5F334}"/>
                  </a:ext>
                </a:extLst>
              </p:cNvPr>
              <p:cNvSpPr/>
              <p:nvPr/>
            </p:nvSpPr>
            <p:spPr>
              <a:xfrm>
                <a:off x="6582643" y="104024"/>
                <a:ext cx="1684164" cy="513668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result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:ResultCommand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DD47892-1F10-44B8-8140-07E9459A7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9249" y="615079"/>
                <a:ext cx="0" cy="761374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86996597-DDBA-49A6-B01D-110DE872A8C6}"/>
                </a:ext>
              </a:extLst>
            </p:cNvPr>
            <p:cNvGrpSpPr/>
            <p:nvPr/>
          </p:nvGrpSpPr>
          <p:grpSpPr>
            <a:xfrm>
              <a:off x="11618508" y="2914145"/>
              <a:ext cx="1000396" cy="11211592"/>
              <a:chOff x="8115629" y="136441"/>
              <a:chExt cx="980684" cy="11211592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29ECDE9-70CE-487D-A164-A094FC067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8617" y="622578"/>
                <a:ext cx="0" cy="10725455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11" name="Rectangle 62">
                <a:extLst>
                  <a:ext uri="{FF2B5EF4-FFF2-40B4-BE49-F238E27FC236}">
                    <a16:creationId xmlns:a16="http://schemas.microsoft.com/office/drawing/2014/main" id="{672DFCEA-CC45-48EA-8332-0322B4237F08}"/>
                  </a:ext>
                </a:extLst>
              </p:cNvPr>
              <p:cNvSpPr/>
              <p:nvPr/>
            </p:nvSpPr>
            <p:spPr>
              <a:xfrm>
                <a:off x="8115629" y="136441"/>
                <a:ext cx="980684" cy="441769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m:Model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3B4412E-ED8B-4686-AD13-726A6B32F99C}"/>
                </a:ext>
              </a:extLst>
            </p:cNvPr>
            <p:cNvGrpSpPr/>
            <p:nvPr/>
          </p:nvGrpSpPr>
          <p:grpSpPr>
            <a:xfrm>
              <a:off x="12848446" y="2900324"/>
              <a:ext cx="1693904" cy="11060107"/>
              <a:chOff x="9351770" y="121353"/>
              <a:chExt cx="1660527" cy="11060107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16EB944-AC1E-4061-9770-223F991572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4965" y="622578"/>
                <a:ext cx="0" cy="1055888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13" name="Rectangle 62">
                <a:extLst>
                  <a:ext uri="{FF2B5EF4-FFF2-40B4-BE49-F238E27FC236}">
                    <a16:creationId xmlns:a16="http://schemas.microsoft.com/office/drawing/2014/main" id="{B724772E-2041-4C71-B120-2D7B0C0D83FF}"/>
                  </a:ext>
                </a:extLst>
              </p:cNvPr>
              <p:cNvSpPr/>
              <p:nvPr/>
            </p:nvSpPr>
            <p:spPr>
              <a:xfrm>
                <a:off x="9351770" y="121353"/>
                <a:ext cx="1660527" cy="441616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f:FilteredList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&lt;Record&gt;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898088F-C175-47DB-B88F-A4DEB2F92C38}"/>
                </a:ext>
              </a:extLst>
            </p:cNvPr>
            <p:cNvGrpSpPr/>
            <p:nvPr/>
          </p:nvGrpSpPr>
          <p:grpSpPr>
            <a:xfrm>
              <a:off x="3690708" y="1429634"/>
              <a:ext cx="1342593" cy="310952"/>
              <a:chOff x="2969092" y="1199813"/>
              <a:chExt cx="1316139" cy="310952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B5853A31-45D9-4411-826F-AAF9E00BCD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9092" y="1199813"/>
                <a:ext cx="125412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EB33917-6236-4711-A825-AB37D266AC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8128" y="1510371"/>
                <a:ext cx="1297103" cy="394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65B2A45-4330-417E-BC22-024815F0E6DB}"/>
                </a:ext>
              </a:extLst>
            </p:cNvPr>
            <p:cNvSpPr/>
            <p:nvPr/>
          </p:nvSpPr>
          <p:spPr>
            <a:xfrm>
              <a:off x="4955242" y="1413232"/>
              <a:ext cx="154920" cy="32879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F7F3654-3C33-4788-A91A-CC8378650D22}"/>
                </a:ext>
              </a:extLst>
            </p:cNvPr>
            <p:cNvGrpSpPr/>
            <p:nvPr/>
          </p:nvGrpSpPr>
          <p:grpSpPr>
            <a:xfrm>
              <a:off x="3717250" y="1981155"/>
              <a:ext cx="1330866" cy="1073048"/>
              <a:chOff x="3028482" y="1730692"/>
              <a:chExt cx="1304643" cy="1073048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1F08B538-C705-4D30-8DA6-50A6730E0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8482" y="1730692"/>
                <a:ext cx="1259217" cy="3694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BAC0801-5831-43C0-9663-19871663B1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6022" y="2803346"/>
                <a:ext cx="1297103" cy="394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DC5CDF4-BB97-426C-9C86-25A5190A89B8}"/>
                </a:ext>
              </a:extLst>
            </p:cNvPr>
            <p:cNvSpPr/>
            <p:nvPr/>
          </p:nvSpPr>
          <p:spPr>
            <a:xfrm>
              <a:off x="4962671" y="1975063"/>
              <a:ext cx="151563" cy="108307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0DB4B8E-20C7-4240-9598-DDD7BCD18153}"/>
                </a:ext>
              </a:extLst>
            </p:cNvPr>
            <p:cNvGrpSpPr/>
            <p:nvPr/>
          </p:nvGrpSpPr>
          <p:grpSpPr>
            <a:xfrm>
              <a:off x="5031882" y="2458092"/>
              <a:ext cx="1532477" cy="497274"/>
              <a:chOff x="4752927" y="1976000"/>
              <a:chExt cx="1502281" cy="497274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0FDCD1D-6E92-4652-AF30-87E3D64A0C16}"/>
                  </a:ext>
                </a:extLst>
              </p:cNvPr>
              <p:cNvGrpSpPr/>
              <p:nvPr/>
            </p:nvGrpSpPr>
            <p:grpSpPr>
              <a:xfrm>
                <a:off x="4752927" y="1979333"/>
                <a:ext cx="1426337" cy="491396"/>
                <a:chOff x="4463180" y="1891786"/>
                <a:chExt cx="1426337" cy="491396"/>
              </a:xfrm>
            </p:grpSpPr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FAFDFF46-AD39-4416-B22D-5487F4BCD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3180" y="1891786"/>
                  <a:ext cx="1351149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0773530F-A2EF-4C9A-9DDD-BD81F869E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4962" y="2381377"/>
                  <a:ext cx="1264555" cy="1805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032D9F4-395B-48A2-BE9F-64162148F117}"/>
                  </a:ext>
                </a:extLst>
              </p:cNvPr>
              <p:cNvSpPr/>
              <p:nvPr/>
            </p:nvSpPr>
            <p:spPr>
              <a:xfrm>
                <a:off x="6095414" y="1976000"/>
                <a:ext cx="159794" cy="49727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7244940-3DBC-48DC-A43F-D0E3F34852A9}"/>
                </a:ext>
              </a:extLst>
            </p:cNvPr>
            <p:cNvCxnSpPr/>
            <p:nvPr/>
          </p:nvCxnSpPr>
          <p:spPr>
            <a:xfrm>
              <a:off x="481590" y="1134966"/>
              <a:ext cx="114236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706C83-1D0A-46F5-80E5-A2A121668B49}"/>
                </a:ext>
              </a:extLst>
            </p:cNvPr>
            <p:cNvGrpSpPr/>
            <p:nvPr/>
          </p:nvGrpSpPr>
          <p:grpSpPr>
            <a:xfrm>
              <a:off x="1646128" y="1147781"/>
              <a:ext cx="2102657" cy="2062354"/>
              <a:chOff x="529428" y="729777"/>
              <a:chExt cx="2061227" cy="194117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D11E6CF-2E10-4BC0-BB08-BCC68E506A00}"/>
                  </a:ext>
                </a:extLst>
              </p:cNvPr>
              <p:cNvSpPr/>
              <p:nvPr/>
            </p:nvSpPr>
            <p:spPr>
              <a:xfrm>
                <a:off x="2462967" y="905108"/>
                <a:ext cx="127688" cy="176583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E52B85C-0CD1-4C68-882C-C47FD8478772}"/>
                  </a:ext>
                </a:extLst>
              </p:cNvPr>
              <p:cNvGrpSpPr/>
              <p:nvPr/>
            </p:nvGrpSpPr>
            <p:grpSpPr>
              <a:xfrm>
                <a:off x="529428" y="729777"/>
                <a:ext cx="1935303" cy="405568"/>
                <a:chOff x="598137" y="959232"/>
                <a:chExt cx="1935303" cy="405568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81D9B80-4C36-43A6-B49C-886FB1513990}"/>
                    </a:ext>
                  </a:extLst>
                </p:cNvPr>
                <p:cNvSpPr txBox="1"/>
                <p:nvPr/>
              </p:nvSpPr>
              <p:spPr>
                <a:xfrm>
                  <a:off x="598137" y="959232"/>
                  <a:ext cx="1899551" cy="4055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pPr algn="ctr"/>
                  <a:r>
                    <a:rPr lang="en-US" dirty="0"/>
                    <a:t>parseCommand</a:t>
                  </a:r>
                </a:p>
                <a:p>
                  <a:pPr algn="ctr"/>
                  <a:r>
                    <a:rPr lang="en-US" dirty="0"/>
                    <a:t>(“</a:t>
                  </a:r>
                  <a:r>
                    <a:rPr lang="en-US" dirty="0" err="1"/>
                    <a:t>export_excel</a:t>
                  </a:r>
                  <a:r>
                    <a:rPr lang="en-US" dirty="0"/>
                    <a:t>”)</a:t>
                  </a: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5F064456-FDB4-449B-B09B-830C2C785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250" y="1127391"/>
                  <a:ext cx="1842190" cy="0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E1CDBDB-8EB5-4825-94D6-B7841F8899AF}"/>
                  </a:ext>
                </a:extLst>
              </p:cNvPr>
              <p:cNvGrpSpPr/>
              <p:nvPr/>
            </p:nvGrpSpPr>
            <p:grpSpPr>
              <a:xfrm>
                <a:off x="607135" y="2464941"/>
                <a:ext cx="1931501" cy="202785"/>
                <a:chOff x="672962" y="2689557"/>
                <a:chExt cx="1931501" cy="202785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BCBC7400-3EB0-49AB-9720-24C7E4C49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962" y="2888537"/>
                  <a:ext cx="1931501" cy="1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951D11B-5724-4438-8BF5-2045B255F00E}"/>
                    </a:ext>
                  </a:extLst>
                </p:cNvPr>
                <p:cNvSpPr txBox="1"/>
                <p:nvPr/>
              </p:nvSpPr>
              <p:spPr>
                <a:xfrm>
                  <a:off x="707413" y="2689557"/>
                  <a:ext cx="1853039" cy="2027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pPr algn="ctr"/>
                  <a:r>
                    <a:rPr lang="en-US" dirty="0"/>
                    <a:t>c </a:t>
                  </a: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B57C58F-224B-4D7E-9333-8682847DFFA1}"/>
                </a:ext>
              </a:extLst>
            </p:cNvPr>
            <p:cNvGrpSpPr/>
            <p:nvPr/>
          </p:nvGrpSpPr>
          <p:grpSpPr>
            <a:xfrm>
              <a:off x="206597" y="939915"/>
              <a:ext cx="1595404" cy="13065942"/>
              <a:chOff x="-902454" y="511512"/>
              <a:chExt cx="1563969" cy="1306594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4B5E2B-23D0-43B9-B5A1-B6FD75546687}"/>
                  </a:ext>
                </a:extLst>
              </p:cNvPr>
              <p:cNvSpPr/>
              <p:nvPr/>
            </p:nvSpPr>
            <p:spPr>
              <a:xfrm>
                <a:off x="490986" y="706568"/>
                <a:ext cx="170529" cy="1287088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A11FE0-6487-4EB0-A1E2-3FA19ADD2C07}"/>
                  </a:ext>
                </a:extLst>
              </p:cNvPr>
              <p:cNvSpPr txBox="1"/>
              <p:nvPr/>
            </p:nvSpPr>
            <p:spPr>
              <a:xfrm>
                <a:off x="-902454" y="511512"/>
                <a:ext cx="12863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70C0"/>
                    </a:solidFill>
                  </a:rPr>
                  <a:t>execute</a:t>
                </a:r>
              </a:p>
              <a:p>
                <a:pPr algn="ctr"/>
                <a:r>
                  <a:rPr lang="en-US" sz="1400" dirty="0">
                    <a:solidFill>
                      <a:srgbClr val="0070C0"/>
                    </a:solidFill>
                  </a:rPr>
                  <a:t>(“</a:t>
                </a:r>
                <a:r>
                  <a:rPr lang="en-US" sz="1400" dirty="0" err="1">
                    <a:solidFill>
                      <a:srgbClr val="0070C0"/>
                    </a:solidFill>
                  </a:rPr>
                  <a:t>export_excel</a:t>
                </a:r>
                <a:r>
                  <a:rPr lang="en-US" sz="1400" dirty="0">
                    <a:solidFill>
                      <a:srgbClr val="0070C0"/>
                    </a:solidFill>
                  </a:rPr>
                  <a:t>”)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74C543-960F-4059-BD92-E79A27EAD7C3}"/>
                </a:ext>
              </a:extLst>
            </p:cNvPr>
            <p:cNvSpPr txBox="1"/>
            <p:nvPr/>
          </p:nvSpPr>
          <p:spPr>
            <a:xfrm>
              <a:off x="3935016" y="3375523"/>
              <a:ext cx="87301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err="1"/>
                <a:t>c.execute</a:t>
              </a:r>
              <a:r>
                <a:rPr lang="en-US" dirty="0"/>
                <a:t>()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E48EDC6-7058-4473-BE14-E719DD498839}"/>
                </a:ext>
              </a:extLst>
            </p:cNvPr>
            <p:cNvGrpSpPr/>
            <p:nvPr/>
          </p:nvGrpSpPr>
          <p:grpSpPr>
            <a:xfrm>
              <a:off x="374776" y="13588341"/>
              <a:ext cx="6130097" cy="423176"/>
              <a:chOff x="-1960435" y="5327813"/>
              <a:chExt cx="6009310" cy="385384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117EAA8-58A2-4029-AD24-53EEAC94B201}"/>
                  </a:ext>
                </a:extLst>
              </p:cNvPr>
              <p:cNvCxnSpPr/>
              <p:nvPr/>
            </p:nvCxnSpPr>
            <p:spPr>
              <a:xfrm>
                <a:off x="-1923898" y="5713197"/>
                <a:ext cx="1196051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0A5977-3EE9-4975-841F-4C9CD71A6A04}"/>
                  </a:ext>
                </a:extLst>
              </p:cNvPr>
              <p:cNvSpPr txBox="1"/>
              <p:nvPr/>
            </p:nvSpPr>
            <p:spPr>
              <a:xfrm>
                <a:off x="1367539" y="5327813"/>
                <a:ext cx="621216" cy="196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dirty="0"/>
                  <a:t>result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130E1C-C87D-402D-8B96-FF49B70B061B}"/>
                  </a:ext>
                </a:extLst>
              </p:cNvPr>
              <p:cNvSpPr txBox="1"/>
              <p:nvPr/>
            </p:nvSpPr>
            <p:spPr>
              <a:xfrm>
                <a:off x="-1960435" y="5470470"/>
                <a:ext cx="762000" cy="196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/>
                  <a:t>result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5CECEE5-67C6-4614-B5DC-3196FD73A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41750" y="5572425"/>
                <a:ext cx="4690625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E307F3C-4798-4C83-AC31-F44724BCF5DB}"/>
                </a:ext>
              </a:extLst>
            </p:cNvPr>
            <p:cNvGrpSpPr/>
            <p:nvPr/>
          </p:nvGrpSpPr>
          <p:grpSpPr>
            <a:xfrm>
              <a:off x="1696297" y="3580310"/>
              <a:ext cx="4897243" cy="10284096"/>
              <a:chOff x="617294" y="2727371"/>
              <a:chExt cx="4814836" cy="9741102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7BF4528-84BD-4D83-A61E-7717F60921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294" y="2727371"/>
                <a:ext cx="466648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18ECEC9-7B30-480C-B91A-A7EF54C619D1}"/>
                  </a:ext>
                </a:extLst>
              </p:cNvPr>
              <p:cNvSpPr/>
              <p:nvPr/>
            </p:nvSpPr>
            <p:spPr>
              <a:xfrm>
                <a:off x="5256423" y="2733465"/>
                <a:ext cx="175707" cy="973500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4CD9205-27BF-4DDE-AA49-9B8ED55CA79B}"/>
                </a:ext>
              </a:extLst>
            </p:cNvPr>
            <p:cNvGrpSpPr/>
            <p:nvPr/>
          </p:nvGrpSpPr>
          <p:grpSpPr>
            <a:xfrm>
              <a:off x="6470784" y="3555644"/>
              <a:ext cx="6166677" cy="243190"/>
              <a:chOff x="4181803" y="3121724"/>
              <a:chExt cx="4291739" cy="227184"/>
            </a:xfrm>
          </p:grpSpPr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692DF2A-D9DE-4CAA-B0D6-3F1AF8AB7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1803" y="3348908"/>
                <a:ext cx="3997877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008E1E7-5775-4536-8EC3-224495881012}"/>
                  </a:ext>
                </a:extLst>
              </p:cNvPr>
              <p:cNvSpPr txBox="1"/>
              <p:nvPr/>
            </p:nvSpPr>
            <p:spPr>
              <a:xfrm>
                <a:off x="6594726" y="3121724"/>
                <a:ext cx="1878816" cy="201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dirty="0" err="1">
                    <a:solidFill>
                      <a:schemeClr val="accent1"/>
                    </a:solidFill>
                  </a:rPr>
                  <a:t>m.updateFilteredRecordList</a:t>
                </a:r>
                <a:r>
                  <a:rPr lang="en-US" dirty="0">
                    <a:solidFill>
                      <a:schemeClr val="accent1"/>
                    </a:solidFill>
                  </a:rPr>
                  <a:t>()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6B3F4ED-97B2-47FB-845C-E68D6C0F415D}"/>
                </a:ext>
              </a:extLst>
            </p:cNvPr>
            <p:cNvGrpSpPr/>
            <p:nvPr/>
          </p:nvGrpSpPr>
          <p:grpSpPr>
            <a:xfrm>
              <a:off x="12043266" y="3670838"/>
              <a:ext cx="1916580" cy="479524"/>
              <a:chOff x="7831792" y="2875616"/>
              <a:chExt cx="1878816" cy="479524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98CDC17-EBED-414E-BAA0-0F940364F646}"/>
                  </a:ext>
                </a:extLst>
              </p:cNvPr>
              <p:cNvSpPr/>
              <p:nvPr/>
            </p:nvSpPr>
            <p:spPr>
              <a:xfrm>
                <a:off x="7934376" y="3003621"/>
                <a:ext cx="168147" cy="3515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C372138-DFC4-4967-93D1-5C600F42EF5C}"/>
                  </a:ext>
                </a:extLst>
              </p:cNvPr>
              <p:cNvGrpSpPr/>
              <p:nvPr/>
            </p:nvGrpSpPr>
            <p:grpSpPr>
              <a:xfrm>
                <a:off x="7831792" y="2875616"/>
                <a:ext cx="1878816" cy="404962"/>
                <a:chOff x="7813976" y="2849589"/>
                <a:chExt cx="1878816" cy="404962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C366BD25-983F-4568-BE7A-EFEE5F676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0323" y="3056026"/>
                  <a:ext cx="1351149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2143C54-1121-481A-9890-8510EB22A376}"/>
                    </a:ext>
                  </a:extLst>
                </p:cNvPr>
                <p:cNvSpPr txBox="1"/>
                <p:nvPr/>
              </p:nvSpPr>
              <p:spPr>
                <a:xfrm>
                  <a:off x="7813976" y="2849589"/>
                  <a:ext cx="187881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pPr algn="ctr"/>
                  <a:r>
                    <a:rPr lang="en-US" dirty="0" err="1">
                      <a:solidFill>
                        <a:srgbClr val="7030A0"/>
                      </a:solidFill>
                    </a:rPr>
                    <a:t>f.setPredicate</a:t>
                  </a:r>
                  <a:r>
                    <a:rPr lang="en-US" dirty="0">
                      <a:solidFill>
                        <a:srgbClr val="7030A0"/>
                      </a:solidFill>
                    </a:rPr>
                    <a:t>(p)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8B0D73E-3B0A-4429-B9FB-EC692B4897DD}"/>
                    </a:ext>
                  </a:extLst>
                </p:cNvPr>
                <p:cNvSpPr/>
                <p:nvPr/>
              </p:nvSpPr>
              <p:spPr>
                <a:xfrm>
                  <a:off x="9411472" y="3061803"/>
                  <a:ext cx="192696" cy="19274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 dirty="0"/>
                </a:p>
              </p:txBody>
            </p: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06DE20FC-4A9D-4A53-AD59-0A9668511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84707" y="3246931"/>
                  <a:ext cx="1483361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1007DA17-BCDC-4A3A-AE7D-9ECEA3C1D2D6}"/>
                </a:ext>
              </a:extLst>
            </p:cNvPr>
            <p:cNvCxnSpPr>
              <a:cxnSpLocks/>
            </p:cNvCxnSpPr>
            <p:nvPr/>
          </p:nvCxnSpPr>
          <p:spPr>
            <a:xfrm>
              <a:off x="6647726" y="4144062"/>
              <a:ext cx="5542619" cy="0"/>
            </a:xfrm>
            <a:prstGeom prst="straightConnector1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AFBF5F1-8A83-4ACB-8A16-4FCE343F1B46}"/>
                </a:ext>
              </a:extLst>
            </p:cNvPr>
            <p:cNvGrpSpPr/>
            <p:nvPr/>
          </p:nvGrpSpPr>
          <p:grpSpPr>
            <a:xfrm>
              <a:off x="6445842" y="12932010"/>
              <a:ext cx="2607111" cy="395766"/>
              <a:chOff x="2671263" y="1201346"/>
              <a:chExt cx="1331104" cy="271069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A22A0C47-E3FE-4B26-9430-FFC581D6ECE0}"/>
                  </a:ext>
                </a:extLst>
              </p:cNvPr>
              <p:cNvGrpSpPr/>
              <p:nvPr/>
            </p:nvGrpSpPr>
            <p:grpSpPr>
              <a:xfrm>
                <a:off x="2671263" y="1201346"/>
                <a:ext cx="1311801" cy="271069"/>
                <a:chOff x="2770240" y="1399920"/>
                <a:chExt cx="1311801" cy="271069"/>
              </a:xfrm>
            </p:grpSpPr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2608AF2F-5FB7-45AD-BE18-55E7C55F8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70240" y="1399920"/>
                  <a:ext cx="1264179" cy="8144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E57A1CB3-BA8A-4EDA-A06B-D099DD7408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6941" y="1663660"/>
                  <a:ext cx="1255100" cy="7329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prstDash val="sysDash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15EE7B7-9F16-4A21-B535-012F3D1E6E16}"/>
                  </a:ext>
                </a:extLst>
              </p:cNvPr>
              <p:cNvSpPr/>
              <p:nvPr/>
            </p:nvSpPr>
            <p:spPr>
              <a:xfrm>
                <a:off x="3910854" y="1201346"/>
                <a:ext cx="91513" cy="271069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9FC1F07-2F80-4117-84B3-EC5B67C44D5D}"/>
                </a:ext>
              </a:extLst>
            </p:cNvPr>
            <p:cNvSpPr txBox="1"/>
            <p:nvPr/>
          </p:nvSpPr>
          <p:spPr>
            <a:xfrm>
              <a:off x="3363102" y="1763798"/>
              <a:ext cx="19377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err="1"/>
                <a:t>e.parse</a:t>
              </a:r>
              <a:endParaRPr lang="en-US" dirty="0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13D8328C-9036-456F-A870-869007ED09EE}"/>
                </a:ext>
              </a:extLst>
            </p:cNvPr>
            <p:cNvGrpSpPr/>
            <p:nvPr/>
          </p:nvGrpSpPr>
          <p:grpSpPr>
            <a:xfrm>
              <a:off x="18988851" y="2915445"/>
              <a:ext cx="1077457" cy="11128759"/>
              <a:chOff x="2848898" y="152300"/>
              <a:chExt cx="1056227" cy="11128759"/>
            </a:xfrm>
            <a:solidFill>
              <a:srgbClr val="7030A0"/>
            </a:solidFill>
          </p:grpSpPr>
          <p:sp>
            <p:nvSpPr>
              <p:cNvPr id="172" name="Rectangle 62">
                <a:extLst>
                  <a:ext uri="{FF2B5EF4-FFF2-40B4-BE49-F238E27FC236}">
                    <a16:creationId xmlns:a16="http://schemas.microsoft.com/office/drawing/2014/main" id="{94DC585C-E0A5-4240-9D86-A6C2776A6ACE}"/>
                  </a:ext>
                </a:extLst>
              </p:cNvPr>
              <p:cNvSpPr/>
              <p:nvPr/>
            </p:nvSpPr>
            <p:spPr>
              <a:xfrm>
                <a:off x="2848898" y="152300"/>
                <a:ext cx="1056227" cy="467684"/>
              </a:xfrm>
              <a:prstGeom prst="rect">
                <a:avLst/>
              </a:prstGeom>
              <a:grpFill/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</a:t>
                </a:r>
                <a:r>
                  <a:rPr lang="en-US" sz="1400" dirty="0" err="1">
                    <a:solidFill>
                      <a:schemeClr val="bg1"/>
                    </a:solidFill>
                  </a:rPr>
                  <a:t>ExcelUtil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957D292-AFC5-4109-919E-687323538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4551" y="635883"/>
                <a:ext cx="1" cy="10645176"/>
              </a:xfrm>
              <a:prstGeom prst="line">
                <a:avLst/>
              </a:prstGeom>
              <a:grpFill/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7A2E605-5E9F-468F-9FE3-9EB34B6E8A0A}"/>
                </a:ext>
              </a:extLst>
            </p:cNvPr>
            <p:cNvGrpSpPr/>
            <p:nvPr/>
          </p:nvGrpSpPr>
          <p:grpSpPr>
            <a:xfrm>
              <a:off x="6542358" y="9661838"/>
              <a:ext cx="13106976" cy="2129119"/>
              <a:chOff x="3546964" y="4784545"/>
              <a:chExt cx="13032312" cy="2129119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6DE8264D-84D6-41B2-8E0E-C4E6CD899919}"/>
                  </a:ext>
                </a:extLst>
              </p:cNvPr>
              <p:cNvGrpSpPr/>
              <p:nvPr/>
            </p:nvGrpSpPr>
            <p:grpSpPr>
              <a:xfrm>
                <a:off x="3546964" y="4784545"/>
                <a:ext cx="12896481" cy="217633"/>
                <a:chOff x="3708095" y="3160629"/>
                <a:chExt cx="11058561" cy="186617"/>
              </a:xfrm>
            </p:grpSpPr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1693AA9C-68AA-4F39-891B-C2622A61BB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08095" y="3329543"/>
                  <a:ext cx="11058561" cy="17703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B1C36033-784A-4B06-8395-2634DF4244C4}"/>
                    </a:ext>
                  </a:extLst>
                </p:cNvPr>
                <p:cNvSpPr txBox="1"/>
                <p:nvPr/>
              </p:nvSpPr>
              <p:spPr>
                <a:xfrm>
                  <a:off x="9034815" y="3160629"/>
                  <a:ext cx="2101711" cy="1847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pPr algn="ctr"/>
                  <a:r>
                    <a:rPr lang="en-US" dirty="0" err="1">
                      <a:solidFill>
                        <a:schemeClr val="accent1"/>
                      </a:solidFill>
                    </a:rPr>
                    <a:t>writeExcelSheetIntoDirectory</a:t>
                  </a:r>
                  <a:r>
                    <a:rPr lang="en-US" dirty="0">
                      <a:solidFill>
                        <a:schemeClr val="accent1"/>
                      </a:solidFill>
                    </a:rPr>
                    <a:t>()</a:t>
                  </a:r>
                </a:p>
              </p:txBody>
            </p:sp>
          </p:grp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FBFA4C6C-53BF-432A-9FAD-E95651658A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9515" y="6884810"/>
                <a:ext cx="12989761" cy="2885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A6D13B6-D614-4501-820D-6A9EEC1F08FB}"/>
                </a:ext>
              </a:extLst>
            </p:cNvPr>
            <p:cNvGrpSpPr/>
            <p:nvPr/>
          </p:nvGrpSpPr>
          <p:grpSpPr>
            <a:xfrm>
              <a:off x="6491221" y="4237512"/>
              <a:ext cx="5891242" cy="521474"/>
              <a:chOff x="3587540" y="4036249"/>
              <a:chExt cx="5775161" cy="521474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15D7EDD8-84F8-491D-B9DF-5F736D28148F}"/>
                  </a:ext>
                </a:extLst>
              </p:cNvPr>
              <p:cNvGrpSpPr/>
              <p:nvPr/>
            </p:nvGrpSpPr>
            <p:grpSpPr>
              <a:xfrm>
                <a:off x="3587540" y="4036249"/>
                <a:ext cx="5596305" cy="227774"/>
                <a:chOff x="4196614" y="3127586"/>
                <a:chExt cx="3960633" cy="227773"/>
              </a:xfrm>
            </p:grpSpPr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EF17F97B-4256-4F1F-81E9-CEEFEB985B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96614" y="3355359"/>
                  <a:ext cx="3960633" cy="0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99A5CA80-22F8-4E09-A2AD-EB23998BC076}"/>
                    </a:ext>
                  </a:extLst>
                </p:cNvPr>
                <p:cNvSpPr txBox="1"/>
                <p:nvPr/>
              </p:nvSpPr>
              <p:spPr>
                <a:xfrm>
                  <a:off x="6278430" y="3127586"/>
                  <a:ext cx="1878816" cy="215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pPr algn="ctr"/>
                  <a:r>
                    <a:rPr lang="en-US" dirty="0" err="1">
                      <a:solidFill>
                        <a:schemeClr val="accent1"/>
                      </a:solidFill>
                    </a:rPr>
                    <a:t>m.getFilteredRecordList</a:t>
                  </a:r>
                  <a:r>
                    <a:rPr lang="en-US" dirty="0">
                      <a:solidFill>
                        <a:schemeClr val="accent1"/>
                      </a:solidFill>
                    </a:rPr>
                    <a:t>()</a:t>
                  </a:r>
                </a:p>
              </p:txBody>
            </p:sp>
          </p:grp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471A5ECE-5A87-450E-A8AC-B979A5A4C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709" y="4550103"/>
                <a:ext cx="5550919" cy="0"/>
              </a:xfrm>
              <a:prstGeom prst="straightConnector1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2F34ADF-3C73-4942-AD7B-C5E253168AE6}"/>
                  </a:ext>
                </a:extLst>
              </p:cNvPr>
              <p:cNvSpPr/>
              <p:nvPr/>
            </p:nvSpPr>
            <p:spPr>
              <a:xfrm>
                <a:off x="9194554" y="4257659"/>
                <a:ext cx="168147" cy="30006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413A7ED-F385-4315-B246-ACF477D35060}"/>
                </a:ext>
              </a:extLst>
            </p:cNvPr>
            <p:cNvSpPr txBox="1"/>
            <p:nvPr/>
          </p:nvSpPr>
          <p:spPr>
            <a:xfrm>
              <a:off x="3436966" y="1516406"/>
              <a:ext cx="189028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9CA59FC-363A-419D-944E-8826610B4DF4}"/>
                </a:ext>
              </a:extLst>
            </p:cNvPr>
            <p:cNvSpPr/>
            <p:nvPr/>
          </p:nvSpPr>
          <p:spPr>
            <a:xfrm>
              <a:off x="5038342" y="2069250"/>
              <a:ext cx="162991" cy="88786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E8CA3171-C882-41AE-8C0A-5B6ED3C916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82690" y="2074783"/>
              <a:ext cx="151757" cy="73926"/>
            </a:xfrm>
            <a:prstGeom prst="curvedConnector4">
              <a:avLst>
                <a:gd name="adj1" fmla="val -15714"/>
                <a:gd name="adj2" fmla="val 2406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942941F-FA22-473A-8EDC-E943A840BC6A}"/>
                </a:ext>
              </a:extLst>
            </p:cNvPr>
            <p:cNvSpPr txBox="1"/>
            <p:nvPr/>
          </p:nvSpPr>
          <p:spPr>
            <a:xfrm>
              <a:off x="4800649" y="1808004"/>
              <a:ext cx="1937731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/>
                <a:t>Create</a:t>
              </a:r>
            </a:p>
            <a:p>
              <a:pPr algn="ctr"/>
              <a:r>
                <a:rPr lang="en-US" dirty="0" err="1"/>
                <a:t>ExportExcel</a:t>
              </a:r>
              <a:endParaRPr lang="en-US" dirty="0"/>
            </a:p>
            <a:p>
              <a:pPr algn="ctr"/>
              <a:r>
                <a:rPr lang="en-US" dirty="0"/>
                <a:t>Command()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DF967E3-7D4A-45A5-85C2-CA7BAD9C4C77}"/>
                </a:ext>
              </a:extLst>
            </p:cNvPr>
            <p:cNvSpPr txBox="1"/>
            <p:nvPr/>
          </p:nvSpPr>
          <p:spPr>
            <a:xfrm>
              <a:off x="3433210" y="2844432"/>
              <a:ext cx="189028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2D4A6C1-46E1-4F4E-A47C-58DFE9A75E0F}"/>
                </a:ext>
              </a:extLst>
            </p:cNvPr>
            <p:cNvSpPr txBox="1"/>
            <p:nvPr/>
          </p:nvSpPr>
          <p:spPr>
            <a:xfrm>
              <a:off x="4933971" y="2764521"/>
              <a:ext cx="189028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555EAB6-681A-4F6A-A26C-7AB67E7539BF}"/>
                </a:ext>
              </a:extLst>
            </p:cNvPr>
            <p:cNvSpPr txBox="1"/>
            <p:nvPr/>
          </p:nvSpPr>
          <p:spPr>
            <a:xfrm>
              <a:off x="9480881" y="4509303"/>
              <a:ext cx="270809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recordList</a:t>
              </a:r>
              <a:r>
                <a:rPr lang="en-US" dirty="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127" name="Rectangle 62">
              <a:extLst>
                <a:ext uri="{FF2B5EF4-FFF2-40B4-BE49-F238E27FC236}">
                  <a16:creationId xmlns:a16="http://schemas.microsoft.com/office/drawing/2014/main" id="{4AA2F7C5-C8F5-445B-A580-428A4503B84A}"/>
                </a:ext>
              </a:extLst>
            </p:cNvPr>
            <p:cNvSpPr/>
            <p:nvPr/>
          </p:nvSpPr>
          <p:spPr>
            <a:xfrm>
              <a:off x="14674473" y="2898433"/>
              <a:ext cx="2032996" cy="477095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fp:ReadOnly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dirty="0" err="1">
                  <a:solidFill>
                    <a:schemeClr val="bg1"/>
                  </a:solidFill>
                </a:rPr>
                <a:t>FinancialPlanner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00C0642-F82D-43A8-AFF5-5DD06A2004CA}"/>
                </a:ext>
              </a:extLst>
            </p:cNvPr>
            <p:cNvGrpSpPr/>
            <p:nvPr/>
          </p:nvGrpSpPr>
          <p:grpSpPr>
            <a:xfrm>
              <a:off x="6401403" y="4844949"/>
              <a:ext cx="6434872" cy="227950"/>
              <a:chOff x="4133037" y="3135961"/>
              <a:chExt cx="4478391" cy="212947"/>
            </a:xfrm>
          </p:grpSpPr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82976B27-566F-4ED3-AC22-9723147EA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3037" y="3348908"/>
                <a:ext cx="4046643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066D591-7640-47D4-83EF-2A08543144F8}"/>
                  </a:ext>
                </a:extLst>
              </p:cNvPr>
              <p:cNvSpPr txBox="1"/>
              <p:nvPr/>
            </p:nvSpPr>
            <p:spPr>
              <a:xfrm>
                <a:off x="6732612" y="3135961"/>
                <a:ext cx="1878816" cy="201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dirty="0" err="1">
                    <a:solidFill>
                      <a:schemeClr val="accent1"/>
                    </a:solidFill>
                  </a:rPr>
                  <a:t>m.getFinancialPlanner</a:t>
                </a:r>
                <a:r>
                  <a:rPr lang="en-US" dirty="0">
                    <a:solidFill>
                      <a:schemeClr val="accent1"/>
                    </a:solidFill>
                  </a:rPr>
                  <a:t>()</a:t>
                </a:r>
              </a:p>
            </p:txBody>
          </p:sp>
        </p:grp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1C09AADF-27DB-4D4D-8C24-260FD64A5F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207" y="5381550"/>
              <a:ext cx="5556332" cy="23984"/>
            </a:xfrm>
            <a:prstGeom prst="straightConnector1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A5BA6B8-D78C-4745-A1AF-350A2DA8548F}"/>
                </a:ext>
              </a:extLst>
            </p:cNvPr>
            <p:cNvGrpSpPr/>
            <p:nvPr/>
          </p:nvGrpSpPr>
          <p:grpSpPr>
            <a:xfrm>
              <a:off x="6481515" y="5456712"/>
              <a:ext cx="9392118" cy="509282"/>
              <a:chOff x="3618173" y="4048441"/>
              <a:chExt cx="9207056" cy="509282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B4B4183-F7FA-4DCC-9AAA-409DFFA33C3B}"/>
                  </a:ext>
                </a:extLst>
              </p:cNvPr>
              <p:cNvGrpSpPr/>
              <p:nvPr/>
            </p:nvGrpSpPr>
            <p:grpSpPr>
              <a:xfrm>
                <a:off x="3618173" y="4048441"/>
                <a:ext cx="9038909" cy="215582"/>
                <a:chOff x="4218294" y="3139778"/>
                <a:chExt cx="6397043" cy="215581"/>
              </a:xfrm>
            </p:grpSpPr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BB2BAC61-72C6-4069-9249-CDD9CF78F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8294" y="3355359"/>
                  <a:ext cx="6397043" cy="0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EBAC6946-40E6-473C-BD0B-7EE5E4C348DE}"/>
                    </a:ext>
                  </a:extLst>
                </p:cNvPr>
                <p:cNvSpPr txBox="1"/>
                <p:nvPr/>
              </p:nvSpPr>
              <p:spPr>
                <a:xfrm>
                  <a:off x="6278430" y="3139778"/>
                  <a:ext cx="1878816" cy="215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pPr algn="ctr"/>
                  <a:r>
                    <a:rPr lang="en-US" dirty="0" err="1">
                      <a:solidFill>
                        <a:schemeClr val="accent1"/>
                      </a:solidFill>
                    </a:rPr>
                    <a:t>fp.getRecordList</a:t>
                  </a:r>
                  <a:r>
                    <a:rPr lang="en-US" dirty="0">
                      <a:solidFill>
                        <a:schemeClr val="accent1"/>
                      </a:solidFill>
                    </a:rPr>
                    <a:t>()</a:t>
                  </a:r>
                </a:p>
              </p:txBody>
            </p:sp>
          </p:grp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510B2120-7004-4F25-9C2D-338249E9E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1109" y="4547925"/>
                <a:ext cx="8875973" cy="0"/>
              </a:xfrm>
              <a:prstGeom prst="straightConnector1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279F49F-C2C1-45B3-98A2-D47EA4D80AB4}"/>
                  </a:ext>
                </a:extLst>
              </p:cNvPr>
              <p:cNvSpPr/>
              <p:nvPr/>
            </p:nvSpPr>
            <p:spPr>
              <a:xfrm>
                <a:off x="12657082" y="4257659"/>
                <a:ext cx="168147" cy="30006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57ABC13-5674-4835-90E4-B2B2EAE2C40F}"/>
                </a:ext>
              </a:extLst>
            </p:cNvPr>
            <p:cNvSpPr txBox="1"/>
            <p:nvPr/>
          </p:nvSpPr>
          <p:spPr>
            <a:xfrm>
              <a:off x="9854223" y="5160576"/>
              <a:ext cx="189028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fp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47D9DEB-1D11-482A-A1D7-D66FC08D4B13}"/>
                </a:ext>
              </a:extLst>
            </p:cNvPr>
            <p:cNvSpPr/>
            <p:nvPr/>
          </p:nvSpPr>
          <p:spPr>
            <a:xfrm>
              <a:off x="12154506" y="5062344"/>
              <a:ext cx="180153" cy="33115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48AC6D5-B3BF-4B92-8EA8-E07F9DA014AA}"/>
                </a:ext>
              </a:extLst>
            </p:cNvPr>
            <p:cNvSpPr txBox="1"/>
            <p:nvPr/>
          </p:nvSpPr>
          <p:spPr>
            <a:xfrm>
              <a:off x="9442181" y="5731905"/>
              <a:ext cx="270809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recordList</a:t>
              </a:r>
              <a:r>
                <a:rPr lang="en-US" dirty="0">
                  <a:solidFill>
                    <a:srgbClr val="7030A0"/>
                  </a:solidFill>
                </a:rPr>
                <a:t>()</a:t>
              </a: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35B4930-6E30-4D41-B77A-06B8A5B54DDA}"/>
                </a:ext>
              </a:extLst>
            </p:cNvPr>
            <p:cNvCxnSpPr>
              <a:cxnSpLocks/>
            </p:cNvCxnSpPr>
            <p:nvPr/>
          </p:nvCxnSpPr>
          <p:spPr>
            <a:xfrm>
              <a:off x="15783571" y="3376213"/>
              <a:ext cx="0" cy="1062964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CC9F038-10DD-4034-98CC-71C9064CC0AF}"/>
                </a:ext>
              </a:extLst>
            </p:cNvPr>
            <p:cNvGrpSpPr/>
            <p:nvPr/>
          </p:nvGrpSpPr>
          <p:grpSpPr>
            <a:xfrm>
              <a:off x="16859581" y="2895407"/>
              <a:ext cx="1742778" cy="11367523"/>
              <a:chOff x="9457633" y="121352"/>
              <a:chExt cx="1708439" cy="11367523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C7566A4B-C52D-4E34-A9F2-C187B87D4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4965" y="622578"/>
                <a:ext cx="0" cy="10866297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14" name="Rectangle 62">
                <a:extLst>
                  <a:ext uri="{FF2B5EF4-FFF2-40B4-BE49-F238E27FC236}">
                    <a16:creationId xmlns:a16="http://schemas.microsoft.com/office/drawing/2014/main" id="{5037723B-0922-4CC9-AE22-0B234B0B152B}"/>
                  </a:ext>
                </a:extLst>
              </p:cNvPr>
              <p:cNvSpPr/>
              <p:nvPr/>
            </p:nvSpPr>
            <p:spPr>
              <a:xfrm>
                <a:off x="9457633" y="121352"/>
                <a:ext cx="1708439" cy="477095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</a:rPr>
                  <a:t>sm:Summary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</a:rPr>
                  <a:t>ByDateList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BA3AC61B-6733-4FB4-BC5B-05BC7B4C3632}"/>
                </a:ext>
              </a:extLst>
            </p:cNvPr>
            <p:cNvGrpSpPr/>
            <p:nvPr/>
          </p:nvGrpSpPr>
          <p:grpSpPr>
            <a:xfrm>
              <a:off x="6422537" y="6383494"/>
              <a:ext cx="11262007" cy="1035742"/>
              <a:chOff x="3567701" y="4264023"/>
              <a:chExt cx="11040101" cy="1035742"/>
            </a:xfrm>
          </p:grpSpPr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D356D6E4-635A-4FCD-B8FE-04542257E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701" y="4264023"/>
                <a:ext cx="11029701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9F0BDC97-8508-4C2B-B4EA-FCEF3129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5200" y="5299765"/>
                <a:ext cx="10832602" cy="0"/>
              </a:xfrm>
              <a:prstGeom prst="straightConnector1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05CD9C8-8E2A-447F-A4FA-0813543865F8}"/>
                </a:ext>
              </a:extLst>
            </p:cNvPr>
            <p:cNvGrpSpPr/>
            <p:nvPr/>
          </p:nvGrpSpPr>
          <p:grpSpPr>
            <a:xfrm>
              <a:off x="17554551" y="6353864"/>
              <a:ext cx="1392302" cy="2029239"/>
              <a:chOff x="16579100" y="4828761"/>
              <a:chExt cx="1364868" cy="2029239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1B74E00-AC7A-4B5B-A5CE-13B578DF8DF5}"/>
                  </a:ext>
                </a:extLst>
              </p:cNvPr>
              <p:cNvSpPr/>
              <p:nvPr/>
            </p:nvSpPr>
            <p:spPr>
              <a:xfrm>
                <a:off x="16579100" y="4859360"/>
                <a:ext cx="168896" cy="116043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C41683E4-BB0C-4C5D-9C5B-F66879EEF91E}"/>
                  </a:ext>
                </a:extLst>
              </p:cNvPr>
              <p:cNvSpPr/>
              <p:nvPr/>
            </p:nvSpPr>
            <p:spPr>
              <a:xfrm>
                <a:off x="16663548" y="5131257"/>
                <a:ext cx="168896" cy="318493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5382FFA1-8083-43C9-B8C5-8F3D4BD6BAB4}"/>
                  </a:ext>
                </a:extLst>
              </p:cNvPr>
              <p:cNvSpPr/>
              <p:nvPr/>
            </p:nvSpPr>
            <p:spPr>
              <a:xfrm>
                <a:off x="16671156" y="5652546"/>
                <a:ext cx="168896" cy="318493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27" name="Connector: Curved 226">
                <a:extLst>
                  <a:ext uri="{FF2B5EF4-FFF2-40B4-BE49-F238E27FC236}">
                    <a16:creationId xmlns:a16="http://schemas.microsoft.com/office/drawing/2014/main" id="{221ED2DF-7A4D-4A24-A35F-4162422A59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723398" y="5139485"/>
                <a:ext cx="148766" cy="73926"/>
              </a:xfrm>
              <a:prstGeom prst="curvedConnector4">
                <a:avLst>
                  <a:gd name="adj1" fmla="val -15714"/>
                  <a:gd name="adj2" fmla="val 240699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28FF93A1-74A9-4A0B-9896-9DB093EF0EA5}"/>
                  </a:ext>
                </a:extLst>
              </p:cNvPr>
              <p:cNvSpPr txBox="1"/>
              <p:nvPr/>
            </p:nvSpPr>
            <p:spPr>
              <a:xfrm>
                <a:off x="16855042" y="4828761"/>
                <a:ext cx="10889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>
                    <a:solidFill>
                      <a:srgbClr val="7030A0"/>
                    </a:solidFill>
                  </a:rPr>
                  <a:t>addRecordTo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Map(record)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A2244445-0371-490D-9EC5-6A124A8F6FF1}"/>
                  </a:ext>
                </a:extLst>
              </p:cNvPr>
              <p:cNvSpPr txBox="1"/>
              <p:nvPr/>
            </p:nvSpPr>
            <p:spPr>
              <a:xfrm>
                <a:off x="16771622" y="5478149"/>
                <a:ext cx="10889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>
                    <a:solidFill>
                      <a:srgbClr val="7030A0"/>
                    </a:solidFill>
                  </a:rPr>
                  <a:t>updateTotals</a:t>
                </a:r>
                <a:r>
                  <a:rPr lang="en-US" dirty="0">
                    <a:solidFill>
                      <a:srgbClr val="7030A0"/>
                    </a:solidFill>
                  </a:rPr>
                  <a:t>()</a:t>
                </a:r>
              </a:p>
            </p:txBody>
          </p:sp>
          <p:cxnSp>
            <p:nvCxnSpPr>
              <p:cNvPr id="230" name="Connector: Curved 229">
                <a:extLst>
                  <a:ext uri="{FF2B5EF4-FFF2-40B4-BE49-F238E27FC236}">
                    <a16:creationId xmlns:a16="http://schemas.microsoft.com/office/drawing/2014/main" id="{0AFCCB81-6896-4D22-A968-7D5C0C04BF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723398" y="5612891"/>
                <a:ext cx="148766" cy="73926"/>
              </a:xfrm>
              <a:prstGeom prst="curvedConnector4">
                <a:avLst>
                  <a:gd name="adj1" fmla="val -15714"/>
                  <a:gd name="adj2" fmla="val 240699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E9366AC9-3E00-420E-9C72-BEE400331203}"/>
                  </a:ext>
                </a:extLst>
              </p:cNvPr>
              <p:cNvSpPr/>
              <p:nvPr/>
            </p:nvSpPr>
            <p:spPr>
              <a:xfrm>
                <a:off x="16579100" y="6236347"/>
                <a:ext cx="168896" cy="621653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</p:grp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7D60633E-5304-4487-B5AD-C12B88D6EC9F}"/>
                </a:ext>
              </a:extLst>
            </p:cNvPr>
            <p:cNvCxnSpPr>
              <a:cxnSpLocks/>
            </p:cNvCxnSpPr>
            <p:nvPr/>
          </p:nvCxnSpPr>
          <p:spPr>
            <a:xfrm>
              <a:off x="6647726" y="8374276"/>
              <a:ext cx="11026081" cy="0"/>
            </a:xfrm>
            <a:prstGeom prst="straightConnector1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61075CDB-F65D-4529-AD49-6D4971682248}"/>
                </a:ext>
              </a:extLst>
            </p:cNvPr>
            <p:cNvCxnSpPr>
              <a:cxnSpLocks/>
            </p:cNvCxnSpPr>
            <p:nvPr/>
          </p:nvCxnSpPr>
          <p:spPr>
            <a:xfrm>
              <a:off x="6463203" y="7780494"/>
              <a:ext cx="11091348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538AF38-8883-473C-B8EF-146913F5896E}"/>
                </a:ext>
              </a:extLst>
            </p:cNvPr>
            <p:cNvSpPr txBox="1"/>
            <p:nvPr/>
          </p:nvSpPr>
          <p:spPr>
            <a:xfrm>
              <a:off x="12395345" y="7195751"/>
              <a:ext cx="270809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sm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303374BA-8CD2-4D3F-8642-125E40273E36}"/>
                </a:ext>
              </a:extLst>
            </p:cNvPr>
            <p:cNvSpPr txBox="1"/>
            <p:nvPr/>
          </p:nvSpPr>
          <p:spPr>
            <a:xfrm>
              <a:off x="12438938" y="7538138"/>
              <a:ext cx="270809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sm.getSummaryList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BA85CBCD-591E-4EB6-BF32-9C834B853BBD}"/>
                </a:ext>
              </a:extLst>
            </p:cNvPr>
            <p:cNvSpPr txBox="1"/>
            <p:nvPr/>
          </p:nvSpPr>
          <p:spPr>
            <a:xfrm>
              <a:off x="12430783" y="8080412"/>
              <a:ext cx="270809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err="1">
                  <a:solidFill>
                    <a:srgbClr val="7030A0"/>
                  </a:solidFill>
                </a:rPr>
                <a:t>summaryEntryList</a:t>
              </a:r>
              <a:r>
                <a:rPr lang="en-US" dirty="0">
                  <a:solidFill>
                    <a:srgbClr val="7030A0"/>
                  </a:solidFill>
                </a:rPr>
                <a:t>()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5121276-C9F0-43C2-8BB9-4692036AAD99}"/>
                </a:ext>
              </a:extLst>
            </p:cNvPr>
            <p:cNvSpPr/>
            <p:nvPr/>
          </p:nvSpPr>
          <p:spPr>
            <a:xfrm>
              <a:off x="6494626" y="9469402"/>
              <a:ext cx="194153" cy="236031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42" name="Connector: Curved 241">
              <a:extLst>
                <a:ext uri="{FF2B5EF4-FFF2-40B4-BE49-F238E27FC236}">
                  <a16:creationId xmlns:a16="http://schemas.microsoft.com/office/drawing/2014/main" id="{8899B7E9-AB38-4DD4-B086-AF841B269D8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34884" y="9432438"/>
              <a:ext cx="151757" cy="73926"/>
            </a:xfrm>
            <a:prstGeom prst="curvedConnector4">
              <a:avLst>
                <a:gd name="adj1" fmla="val -15714"/>
                <a:gd name="adj2" fmla="val 240699"/>
              </a:avLst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DA1F6DFF-547B-4A65-B205-84951BF54E06}"/>
                </a:ext>
              </a:extLst>
            </p:cNvPr>
            <p:cNvSpPr txBox="1"/>
            <p:nvPr/>
          </p:nvSpPr>
          <p:spPr>
            <a:xfrm>
              <a:off x="6842871" y="9344724"/>
              <a:ext cx="193773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 err="1"/>
                <a:t>exportDataIntoExcelSheet</a:t>
              </a:r>
              <a:endParaRPr lang="en-US" dirty="0"/>
            </a:p>
            <a:p>
              <a:pPr algn="ctr"/>
              <a:r>
                <a:rPr lang="en-US" dirty="0" err="1"/>
                <a:t>WithGivenRecords</a:t>
              </a:r>
              <a:r>
                <a:rPr lang="en-US" dirty="0"/>
                <a:t>()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935B0C94-8F44-4A87-8D98-3D5049F3CB34}"/>
                </a:ext>
              </a:extLst>
            </p:cNvPr>
            <p:cNvGrpSpPr/>
            <p:nvPr/>
          </p:nvGrpSpPr>
          <p:grpSpPr>
            <a:xfrm>
              <a:off x="6449651" y="8621802"/>
              <a:ext cx="13125423" cy="529941"/>
              <a:chOff x="3639780" y="4799765"/>
              <a:chExt cx="12866801" cy="529941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80A1B8FF-F912-4FBB-BA7F-79D11F76262F}"/>
                  </a:ext>
                </a:extLst>
              </p:cNvPr>
              <p:cNvGrpSpPr/>
              <p:nvPr/>
            </p:nvGrpSpPr>
            <p:grpSpPr>
              <a:xfrm>
                <a:off x="3639780" y="4799765"/>
                <a:ext cx="12718956" cy="215444"/>
                <a:chOff x="3787683" y="3173697"/>
                <a:chExt cx="10906335" cy="184741"/>
              </a:xfrm>
            </p:grpSpPr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FFA5721B-F415-4D3F-89B8-C19EA227B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87683" y="3329660"/>
                  <a:ext cx="10906335" cy="17458"/>
                </a:xfrm>
                <a:prstGeom prst="straightConnector1">
                  <a:avLst/>
                </a:prstGeom>
                <a:ln w="19050">
                  <a:solidFill>
                    <a:schemeClr val="accent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3D421FF6-6CA7-48A4-89B4-F971D8AD28CC}"/>
                    </a:ext>
                  </a:extLst>
                </p:cNvPr>
                <p:cNvSpPr txBox="1"/>
                <p:nvPr/>
              </p:nvSpPr>
              <p:spPr>
                <a:xfrm>
                  <a:off x="9034816" y="3173697"/>
                  <a:ext cx="1878816" cy="1847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r">
                    <a:defRPr sz="1400">
                      <a:solidFill>
                        <a:srgbClr val="0070C0"/>
                      </a:solidFill>
                    </a:defRPr>
                  </a:lvl1pPr>
                </a:lstStyle>
                <a:p>
                  <a:pPr algn="ctr"/>
                  <a:r>
                    <a:rPr lang="en-US" dirty="0" err="1">
                      <a:solidFill>
                        <a:schemeClr val="accent1"/>
                      </a:solidFill>
                    </a:rPr>
                    <a:t>setNameExcelFile</a:t>
                  </a:r>
                  <a:r>
                    <a:rPr lang="en-US" dirty="0">
                      <a:solidFill>
                        <a:schemeClr val="accent1"/>
                      </a:solidFill>
                    </a:rPr>
                    <a:t>()</a:t>
                  </a:r>
                </a:p>
              </p:txBody>
            </p:sp>
          </p:grp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51A8269D-50A9-4F72-B1AA-8476EF71880E}"/>
                  </a:ext>
                </a:extLst>
              </p:cNvPr>
              <p:cNvCxnSpPr>
                <a:cxnSpLocks/>
                <a:endCxn id="247" idx="2"/>
              </p:cNvCxnSpPr>
              <p:nvPr/>
            </p:nvCxnSpPr>
            <p:spPr>
              <a:xfrm flipV="1">
                <a:off x="3820700" y="5301697"/>
                <a:ext cx="12609567" cy="28009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4C924E5A-56C2-49DD-85D2-6B97D569DB34}"/>
                  </a:ext>
                </a:extLst>
              </p:cNvPr>
              <p:cNvSpPr/>
              <p:nvPr/>
            </p:nvSpPr>
            <p:spPr>
              <a:xfrm>
                <a:off x="16353953" y="4991157"/>
                <a:ext cx="152628" cy="3105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A5C33E87-2D88-4DD9-9E4B-E5D8B1DD7EAA}"/>
                </a:ext>
              </a:extLst>
            </p:cNvPr>
            <p:cNvGrpSpPr/>
            <p:nvPr/>
          </p:nvGrpSpPr>
          <p:grpSpPr>
            <a:xfrm>
              <a:off x="19424256" y="9870088"/>
              <a:ext cx="1960642" cy="1895533"/>
              <a:chOff x="16574544" y="4859360"/>
              <a:chExt cx="1922010" cy="1895533"/>
            </a:xfrm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C9B371A2-F3AD-4C69-B4EC-3A2C85582CC6}"/>
                  </a:ext>
                </a:extLst>
              </p:cNvPr>
              <p:cNvSpPr/>
              <p:nvPr/>
            </p:nvSpPr>
            <p:spPr>
              <a:xfrm>
                <a:off x="16574544" y="4859360"/>
                <a:ext cx="173452" cy="1895533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A474D47F-3658-4263-95C9-8E5EB915725B}"/>
                  </a:ext>
                </a:extLst>
              </p:cNvPr>
              <p:cNvSpPr/>
              <p:nvPr/>
            </p:nvSpPr>
            <p:spPr>
              <a:xfrm>
                <a:off x="16663548" y="5131257"/>
                <a:ext cx="168896" cy="318493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8469E2B-0AF2-484D-9236-72D355AB7EAC}"/>
                  </a:ext>
                </a:extLst>
              </p:cNvPr>
              <p:cNvSpPr/>
              <p:nvPr/>
            </p:nvSpPr>
            <p:spPr>
              <a:xfrm>
                <a:off x="16671156" y="5652546"/>
                <a:ext cx="168896" cy="318493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54" name="Connector: Curved 253">
                <a:extLst>
                  <a:ext uri="{FF2B5EF4-FFF2-40B4-BE49-F238E27FC236}">
                    <a16:creationId xmlns:a16="http://schemas.microsoft.com/office/drawing/2014/main" id="{9E05AA65-933B-4972-AAC3-4007C3A796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723398" y="5139485"/>
                <a:ext cx="148766" cy="73926"/>
              </a:xfrm>
              <a:prstGeom prst="curvedConnector4">
                <a:avLst>
                  <a:gd name="adj1" fmla="val -15714"/>
                  <a:gd name="adj2" fmla="val 240699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B91902DE-B6D8-4556-8228-F0D2CADA5B45}"/>
                  </a:ext>
                </a:extLst>
              </p:cNvPr>
              <p:cNvSpPr txBox="1"/>
              <p:nvPr/>
            </p:nvSpPr>
            <p:spPr>
              <a:xfrm>
                <a:off x="16955398" y="5024527"/>
                <a:ext cx="13822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>
                    <a:solidFill>
                      <a:srgbClr val="7030A0"/>
                    </a:solidFill>
                  </a:rPr>
                  <a:t>writeDataIntoExcel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r>
                  <a:rPr lang="en-US" dirty="0" err="1">
                    <a:solidFill>
                      <a:srgbClr val="7030A0"/>
                    </a:solidFill>
                  </a:rPr>
                  <a:t>SheetRecord</a:t>
                </a:r>
                <a:r>
                  <a:rPr lang="en-US" dirty="0">
                    <a:solidFill>
                      <a:srgbClr val="7030A0"/>
                    </a:solidFill>
                  </a:rPr>
                  <a:t>()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5C59B485-CB1D-4798-BB00-DCBFEF983417}"/>
                  </a:ext>
                </a:extLst>
              </p:cNvPr>
              <p:cNvSpPr txBox="1"/>
              <p:nvPr/>
            </p:nvSpPr>
            <p:spPr>
              <a:xfrm>
                <a:off x="16912736" y="5557880"/>
                <a:ext cx="15838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 err="1">
                    <a:solidFill>
                      <a:srgbClr val="7030A0"/>
                    </a:solidFill>
                  </a:rPr>
                  <a:t>writeDataIntoExcel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r>
                  <a:rPr lang="en-US" dirty="0" err="1">
                    <a:solidFill>
                      <a:srgbClr val="7030A0"/>
                    </a:solidFill>
                  </a:rPr>
                  <a:t>SheetSummary</a:t>
                </a:r>
                <a:r>
                  <a:rPr lang="en-US" dirty="0">
                    <a:solidFill>
                      <a:srgbClr val="7030A0"/>
                    </a:solidFill>
                  </a:rPr>
                  <a:t>()</a:t>
                </a:r>
              </a:p>
            </p:txBody>
          </p:sp>
          <p:cxnSp>
            <p:nvCxnSpPr>
              <p:cNvPr id="257" name="Connector: Curved 256">
                <a:extLst>
                  <a:ext uri="{FF2B5EF4-FFF2-40B4-BE49-F238E27FC236}">
                    <a16:creationId xmlns:a16="http://schemas.microsoft.com/office/drawing/2014/main" id="{47E2120B-9084-4B44-9B61-A1E647BABF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723398" y="5612891"/>
                <a:ext cx="148766" cy="73926"/>
              </a:xfrm>
              <a:prstGeom prst="curvedConnector4">
                <a:avLst>
                  <a:gd name="adj1" fmla="val -15714"/>
                  <a:gd name="adj2" fmla="val 240699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ADBF517-11BD-4575-956B-AA49171C8733}"/>
                </a:ext>
              </a:extLst>
            </p:cNvPr>
            <p:cNvGrpSpPr/>
            <p:nvPr/>
          </p:nvGrpSpPr>
          <p:grpSpPr>
            <a:xfrm>
              <a:off x="19531846" y="11233323"/>
              <a:ext cx="174637" cy="347685"/>
              <a:chOff x="16663548" y="5102065"/>
              <a:chExt cx="171196" cy="347685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4DEE0C63-7740-4B3B-800C-AB30FDDBD5BD}"/>
                  </a:ext>
                </a:extLst>
              </p:cNvPr>
              <p:cNvSpPr/>
              <p:nvPr/>
            </p:nvSpPr>
            <p:spPr>
              <a:xfrm>
                <a:off x="16663548" y="5131257"/>
                <a:ext cx="168896" cy="318493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63" name="Connector: Curved 262">
                <a:extLst>
                  <a:ext uri="{FF2B5EF4-FFF2-40B4-BE49-F238E27FC236}">
                    <a16:creationId xmlns:a16="http://schemas.microsoft.com/office/drawing/2014/main" id="{F4EF0E26-B677-4856-984C-EF1A694B2B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6723398" y="5139485"/>
                <a:ext cx="148766" cy="73926"/>
              </a:xfrm>
              <a:prstGeom prst="curvedConnector4">
                <a:avLst>
                  <a:gd name="adj1" fmla="val -15714"/>
                  <a:gd name="adj2" fmla="val 240699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E7E285F-5B32-4C41-ABAE-09174FBBD2A3}"/>
                </a:ext>
              </a:extLst>
            </p:cNvPr>
            <p:cNvSpPr txBox="1"/>
            <p:nvPr/>
          </p:nvSpPr>
          <p:spPr>
            <a:xfrm>
              <a:off x="19882977" y="11192512"/>
              <a:ext cx="161565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dirty="0" err="1">
                  <a:solidFill>
                    <a:srgbClr val="7030A0"/>
                  </a:solidFill>
                </a:rPr>
                <a:t>drawChart</a:t>
              </a:r>
              <a:r>
                <a:rPr lang="en-US" dirty="0">
                  <a:solidFill>
                    <a:srgbClr val="7030A0"/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01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121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Ngoc Linh Chi</dc:creator>
  <cp:lastModifiedBy>Nguyen Ngoc Linh Chi</cp:lastModifiedBy>
  <cp:revision>64</cp:revision>
  <dcterms:created xsi:type="dcterms:W3CDTF">2018-10-17T16:02:56Z</dcterms:created>
  <dcterms:modified xsi:type="dcterms:W3CDTF">2018-11-03T11:08:18Z</dcterms:modified>
</cp:coreProperties>
</file>