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00" d="100"/>
          <a:sy n="100" d="100"/>
        </p:scale>
        <p:origin x="1363" y="-17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113567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FinancialPlanner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cxnSpLocks/>
            <a:stCxn id="16" idx="3"/>
            <a:endCxn id="42" idx="2"/>
          </p:cNvCxnSpPr>
          <p:nvPr/>
        </p:nvCxnSpPr>
        <p:spPr>
          <a:xfrm flipV="1">
            <a:off x="4368985" y="3087571"/>
            <a:ext cx="1201350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Vincent Neo</cp:lastModifiedBy>
  <cp:revision>93</cp:revision>
  <dcterms:created xsi:type="dcterms:W3CDTF">2016-07-22T14:33:02Z</dcterms:created>
  <dcterms:modified xsi:type="dcterms:W3CDTF">2018-11-10T09:12:56Z</dcterms:modified>
</cp:coreProperties>
</file>