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  <a:srgbClr val="0070C0"/>
    <a:srgbClr val="6FDFBA"/>
    <a:srgbClr val="28B284"/>
    <a:srgbClr val="AAECD6"/>
    <a:srgbClr val="6CA62C"/>
    <a:srgbClr val="BDE394"/>
    <a:srgbClr val="4F81BD"/>
    <a:srgbClr val="9CD45E"/>
    <a:srgbClr val="CC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4" autoAdjust="0"/>
  </p:normalViewPr>
  <p:slideViewPr>
    <p:cSldViewPr showGuides="1">
      <p:cViewPr>
        <p:scale>
          <a:sx n="75" d="100"/>
          <a:sy n="75" d="100"/>
        </p:scale>
        <p:origin x="946" y="125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explain in DG that this continues for income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5">
            <a:extLst>
              <a:ext uri="{FF2B5EF4-FFF2-40B4-BE49-F238E27FC236}">
                <a16:creationId xmlns:a16="http://schemas.microsoft.com/office/drawing/2014/main" id="{3092F380-D57A-4147-A81F-8C388C59EB37}"/>
              </a:ext>
            </a:extLst>
          </p:cNvPr>
          <p:cNvSpPr/>
          <p:nvPr/>
        </p:nvSpPr>
        <p:spPr>
          <a:xfrm>
            <a:off x="8171745" y="-7060"/>
            <a:ext cx="2394133" cy="68650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9C15C7B1-FC40-45E0-BD1B-53E6EB152BA3}"/>
              </a:ext>
            </a:extLst>
          </p:cNvPr>
          <p:cNvSpPr/>
          <p:nvPr/>
        </p:nvSpPr>
        <p:spPr>
          <a:xfrm>
            <a:off x="-90" y="3231"/>
            <a:ext cx="8164377" cy="6858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F0688D2-C3DE-4EA8-9B06-5C161BE4B9FA}"/>
              </a:ext>
            </a:extLst>
          </p:cNvPr>
          <p:cNvCxnSpPr>
            <a:cxnSpLocks/>
          </p:cNvCxnSpPr>
          <p:nvPr/>
        </p:nvCxnSpPr>
        <p:spPr>
          <a:xfrm>
            <a:off x="3299119" y="2828080"/>
            <a:ext cx="0" cy="6327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1D57860-BACC-4583-AE04-5F02A5ECF656}"/>
              </a:ext>
            </a:extLst>
          </p:cNvPr>
          <p:cNvSpPr/>
          <p:nvPr/>
        </p:nvSpPr>
        <p:spPr>
          <a:xfrm>
            <a:off x="9602525" y="5223937"/>
            <a:ext cx="152385" cy="262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270953-9F29-413B-B4DC-EE15AA50E6E2}"/>
              </a:ext>
            </a:extLst>
          </p:cNvPr>
          <p:cNvSpPr/>
          <p:nvPr/>
        </p:nvSpPr>
        <p:spPr>
          <a:xfrm>
            <a:off x="7198278" y="2590800"/>
            <a:ext cx="152400" cy="304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55FD56-B010-4E25-B0C3-5BA4AE79991D}"/>
              </a:ext>
            </a:extLst>
          </p:cNvPr>
          <p:cNvSpPr/>
          <p:nvPr/>
        </p:nvSpPr>
        <p:spPr>
          <a:xfrm>
            <a:off x="4862515" y="1634234"/>
            <a:ext cx="152400" cy="3469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02A7B-59B6-4821-9D2E-D8DDC01F0395}"/>
              </a:ext>
            </a:extLst>
          </p:cNvPr>
          <p:cNvSpPr/>
          <p:nvPr/>
        </p:nvSpPr>
        <p:spPr>
          <a:xfrm>
            <a:off x="3224852" y="860042"/>
            <a:ext cx="148534" cy="23403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6E039-24DA-476D-BA23-F24029AA6F9C}"/>
              </a:ext>
            </a:extLst>
          </p:cNvPr>
          <p:cNvSpPr/>
          <p:nvPr/>
        </p:nvSpPr>
        <p:spPr>
          <a:xfrm>
            <a:off x="561641" y="890593"/>
            <a:ext cx="152400" cy="61960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8377E-A15F-4C42-A2B1-CF0A725EE623}"/>
              </a:ext>
            </a:extLst>
          </p:cNvPr>
          <p:cNvSpPr txBox="1"/>
          <p:nvPr/>
        </p:nvSpPr>
        <p:spPr>
          <a:xfrm>
            <a:off x="-1434600" y="536876"/>
            <a:ext cx="108683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 d/1-1-2018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12-12-2018 ”)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A5D0F46A-DE5B-4392-92EC-BE54B23E9293}"/>
              </a:ext>
            </a:extLst>
          </p:cNvPr>
          <p:cNvSpPr/>
          <p:nvPr/>
        </p:nvSpPr>
        <p:spPr>
          <a:xfrm>
            <a:off x="152400" y="381000"/>
            <a:ext cx="990599" cy="762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E8B84E-F1B3-45C5-BAB3-AD666C55B902}"/>
              </a:ext>
            </a:extLst>
          </p:cNvPr>
          <p:cNvCxnSpPr>
            <a:cxnSpLocks/>
          </p:cNvCxnSpPr>
          <p:nvPr/>
        </p:nvCxnSpPr>
        <p:spPr>
          <a:xfrm>
            <a:off x="-1800044" y="708659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8AD6E-7B78-4C75-8EA7-2B3ADCB5E1DD}"/>
              </a:ext>
            </a:extLst>
          </p:cNvPr>
          <p:cNvCxnSpPr>
            <a:cxnSpLocks/>
          </p:cNvCxnSpPr>
          <p:nvPr/>
        </p:nvCxnSpPr>
        <p:spPr>
          <a:xfrm>
            <a:off x="-1708682" y="1268871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E8E4D-3B45-45BE-AFF1-F820E42B077D}"/>
              </a:ext>
            </a:extLst>
          </p:cNvPr>
          <p:cNvCxnSpPr>
            <a:cxnSpLocks/>
          </p:cNvCxnSpPr>
          <p:nvPr/>
        </p:nvCxnSpPr>
        <p:spPr>
          <a:xfrm>
            <a:off x="3377252" y="1643963"/>
            <a:ext cx="8016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2">
            <a:extLst>
              <a:ext uri="{FF2B5EF4-FFF2-40B4-BE49-F238E27FC236}">
                <a16:creationId xmlns:a16="http://schemas.microsoft.com/office/drawing/2014/main" id="{D7D8C8CD-5E5D-49DF-A10E-31197F9A39FB}"/>
              </a:ext>
            </a:extLst>
          </p:cNvPr>
          <p:cNvSpPr/>
          <p:nvPr/>
        </p:nvSpPr>
        <p:spPr>
          <a:xfrm>
            <a:off x="2562092" y="354752"/>
            <a:ext cx="1455629" cy="6270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4F1048-4318-4600-915C-06066A19CE29}"/>
              </a:ext>
            </a:extLst>
          </p:cNvPr>
          <p:cNvCxnSpPr>
            <a:cxnSpLocks/>
          </p:cNvCxnSpPr>
          <p:nvPr/>
        </p:nvCxnSpPr>
        <p:spPr>
          <a:xfrm>
            <a:off x="714041" y="1447800"/>
            <a:ext cx="25108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65C61-71B5-4EC1-9EB6-FEC976212FDF}"/>
              </a:ext>
            </a:extLst>
          </p:cNvPr>
          <p:cNvSpPr/>
          <p:nvPr/>
        </p:nvSpPr>
        <p:spPr>
          <a:xfrm>
            <a:off x="1106462" y="694549"/>
            <a:ext cx="145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“stats d/1-1-2018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12-12-2018 ”)</a:t>
            </a: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D849A000-6E42-454A-97FA-3DFFA10A08BA}"/>
              </a:ext>
            </a:extLst>
          </p:cNvPr>
          <p:cNvSpPr/>
          <p:nvPr/>
        </p:nvSpPr>
        <p:spPr>
          <a:xfrm>
            <a:off x="4178914" y="1177755"/>
            <a:ext cx="1608029" cy="6270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:Statistic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A70432-07DB-48AA-9681-3A03A9532C1C}"/>
              </a:ext>
            </a:extLst>
          </p:cNvPr>
          <p:cNvCxnSpPr>
            <a:cxnSpLocks/>
          </p:cNvCxnSpPr>
          <p:nvPr/>
        </p:nvCxnSpPr>
        <p:spPr>
          <a:xfrm>
            <a:off x="3377252" y="1981197"/>
            <a:ext cx="14852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9D71B1-C818-47FD-8732-89DEB3F720EE}"/>
              </a:ext>
            </a:extLst>
          </p:cNvPr>
          <p:cNvSpPr/>
          <p:nvPr/>
        </p:nvSpPr>
        <p:spPr>
          <a:xfrm>
            <a:off x="3301052" y="1943746"/>
            <a:ext cx="1608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parse(“ d/1-1-2018 12-12-2018)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40CC72-A0A3-4EC7-AFAC-991C2E2B9723}"/>
              </a:ext>
            </a:extLst>
          </p:cNvPr>
          <p:cNvSpPr/>
          <p:nvPr/>
        </p:nvSpPr>
        <p:spPr>
          <a:xfrm>
            <a:off x="4876801" y="2402494"/>
            <a:ext cx="152400" cy="5889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7A4E08-59CF-4787-9DC5-211E325BFF52}"/>
              </a:ext>
            </a:extLst>
          </p:cNvPr>
          <p:cNvCxnSpPr>
            <a:cxnSpLocks/>
          </p:cNvCxnSpPr>
          <p:nvPr/>
        </p:nvCxnSpPr>
        <p:spPr>
          <a:xfrm>
            <a:off x="3377252" y="2402495"/>
            <a:ext cx="14995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B50731A2-0889-4ABB-A565-CC57BD9B9A10}"/>
              </a:ext>
            </a:extLst>
          </p:cNvPr>
          <p:cNvSpPr/>
          <p:nvPr/>
        </p:nvSpPr>
        <p:spPr>
          <a:xfrm>
            <a:off x="6470464" y="2136246"/>
            <a:ext cx="1608029" cy="6270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 :Statistic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8F3948-71D4-4804-9FC1-269B071D5C67}"/>
              </a:ext>
            </a:extLst>
          </p:cNvPr>
          <p:cNvCxnSpPr>
            <a:cxnSpLocks/>
          </p:cNvCxnSpPr>
          <p:nvPr/>
        </p:nvCxnSpPr>
        <p:spPr>
          <a:xfrm>
            <a:off x="4982928" y="2590800"/>
            <a:ext cx="14800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FD63FA5-2CCC-409D-9AAE-D637970C6AC0}"/>
              </a:ext>
            </a:extLst>
          </p:cNvPr>
          <p:cNvSpPr/>
          <p:nvPr/>
        </p:nvSpPr>
        <p:spPr>
          <a:xfrm>
            <a:off x="4955352" y="2108503"/>
            <a:ext cx="1507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StatisticCommand</a:t>
            </a:r>
            <a:endParaRPr lang="en-US" sz="1200" dirty="0">
              <a:solidFill>
                <a:srgbClr val="0070C0"/>
              </a:solidFill>
            </a:endParaRP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startDate</a:t>
            </a:r>
            <a:r>
              <a:rPr lang="en-US" sz="1200" dirty="0">
                <a:solidFill>
                  <a:srgbClr val="0070C0"/>
                </a:solidFill>
              </a:rPr>
              <a:t>, </a:t>
            </a:r>
            <a:r>
              <a:rPr lang="en-US" sz="1200" dirty="0" err="1">
                <a:solidFill>
                  <a:srgbClr val="0070C0"/>
                </a:solidFill>
              </a:rPr>
              <a:t>endDate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D53F0-0D6D-4417-A4EE-1BB72C87340B}"/>
              </a:ext>
            </a:extLst>
          </p:cNvPr>
          <p:cNvCxnSpPr>
            <a:cxnSpLocks/>
          </p:cNvCxnSpPr>
          <p:nvPr/>
        </p:nvCxnSpPr>
        <p:spPr>
          <a:xfrm>
            <a:off x="5014915" y="2893045"/>
            <a:ext cx="21478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C30B2CF-7FBC-4759-909B-6DFD549E48AF}"/>
              </a:ext>
            </a:extLst>
          </p:cNvPr>
          <p:cNvSpPr/>
          <p:nvPr/>
        </p:nvSpPr>
        <p:spPr>
          <a:xfrm>
            <a:off x="5781936" y="2583180"/>
            <a:ext cx="212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550DB8-D151-40E9-A2A0-2BBF7D64855E}"/>
              </a:ext>
            </a:extLst>
          </p:cNvPr>
          <p:cNvCxnSpPr>
            <a:cxnSpLocks/>
          </p:cNvCxnSpPr>
          <p:nvPr/>
        </p:nvCxnSpPr>
        <p:spPr>
          <a:xfrm>
            <a:off x="3377252" y="2991465"/>
            <a:ext cx="14956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B2D9ADA-8D82-4F55-BAA5-AC166DF1EC20}"/>
              </a:ext>
            </a:extLst>
          </p:cNvPr>
          <p:cNvSpPr/>
          <p:nvPr/>
        </p:nvSpPr>
        <p:spPr>
          <a:xfrm>
            <a:off x="3944888" y="268174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29BAA5-DBEA-4C4C-B399-83D52921A725}"/>
              </a:ext>
            </a:extLst>
          </p:cNvPr>
          <p:cNvSpPr txBox="1"/>
          <p:nvPr/>
        </p:nvSpPr>
        <p:spPr>
          <a:xfrm>
            <a:off x="4800600" y="307458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7F5BDF-4DFD-45D3-A5DF-5D6C0980FF33}"/>
              </a:ext>
            </a:extLst>
          </p:cNvPr>
          <p:cNvCxnSpPr>
            <a:cxnSpLocks/>
          </p:cNvCxnSpPr>
          <p:nvPr/>
        </p:nvCxnSpPr>
        <p:spPr>
          <a:xfrm>
            <a:off x="714041" y="3194665"/>
            <a:ext cx="253424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23E-D005-43FA-954F-AD3F4A4F758D}"/>
              </a:ext>
            </a:extLst>
          </p:cNvPr>
          <p:cNvSpPr/>
          <p:nvPr/>
        </p:nvSpPr>
        <p:spPr>
          <a:xfrm>
            <a:off x="1726939" y="2895594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  <a:endParaRPr lang="en-S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3355AD-7895-4375-9920-27AB9A011066}"/>
              </a:ext>
            </a:extLst>
          </p:cNvPr>
          <p:cNvCxnSpPr>
            <a:cxnSpLocks/>
          </p:cNvCxnSpPr>
          <p:nvPr/>
        </p:nvCxnSpPr>
        <p:spPr>
          <a:xfrm>
            <a:off x="727659" y="3594692"/>
            <a:ext cx="64351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1571806-3B5C-4728-BD94-324EF4132079}"/>
              </a:ext>
            </a:extLst>
          </p:cNvPr>
          <p:cNvSpPr/>
          <p:nvPr/>
        </p:nvSpPr>
        <p:spPr>
          <a:xfrm>
            <a:off x="7198277" y="3594691"/>
            <a:ext cx="137607" cy="32633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B9F47841-D28C-4771-804F-EB96179E3FBE}"/>
              </a:ext>
            </a:extLst>
          </p:cNvPr>
          <p:cNvSpPr/>
          <p:nvPr/>
        </p:nvSpPr>
        <p:spPr>
          <a:xfrm>
            <a:off x="8231076" y="2699045"/>
            <a:ext cx="1017452" cy="45813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758527-21BA-4C9F-B232-B1A888D00312}"/>
              </a:ext>
            </a:extLst>
          </p:cNvPr>
          <p:cNvSpPr/>
          <p:nvPr/>
        </p:nvSpPr>
        <p:spPr>
          <a:xfrm>
            <a:off x="8628854" y="3754319"/>
            <a:ext cx="152388" cy="1596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FEE020-62B4-4773-8074-F22ED4E32864}"/>
              </a:ext>
            </a:extLst>
          </p:cNvPr>
          <p:cNvCxnSpPr>
            <a:cxnSpLocks/>
          </p:cNvCxnSpPr>
          <p:nvPr/>
        </p:nvCxnSpPr>
        <p:spPr>
          <a:xfrm>
            <a:off x="9683958" y="4969295"/>
            <a:ext cx="0" cy="13069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25FD1F-6998-4F1A-994D-020600E2FDD1}"/>
              </a:ext>
            </a:extLst>
          </p:cNvPr>
          <p:cNvCxnSpPr>
            <a:cxnSpLocks/>
          </p:cNvCxnSpPr>
          <p:nvPr/>
        </p:nvCxnSpPr>
        <p:spPr>
          <a:xfrm>
            <a:off x="7347802" y="5479397"/>
            <a:ext cx="225472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B5B66B-790F-4B66-936F-EEFC9A66A483}"/>
              </a:ext>
            </a:extLst>
          </p:cNvPr>
          <p:cNvCxnSpPr>
            <a:cxnSpLocks/>
          </p:cNvCxnSpPr>
          <p:nvPr/>
        </p:nvCxnSpPr>
        <p:spPr>
          <a:xfrm>
            <a:off x="7331834" y="3754318"/>
            <a:ext cx="12970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97C26-CBB4-40BB-83E8-AB6E9836E839}"/>
              </a:ext>
            </a:extLst>
          </p:cNvPr>
          <p:cNvSpPr/>
          <p:nvPr/>
        </p:nvSpPr>
        <p:spPr>
          <a:xfrm>
            <a:off x="3904480" y="3276161"/>
            <a:ext cx="105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execute()</a:t>
            </a:r>
            <a:endParaRPr lang="en-SG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B5E067-1249-4E68-8D40-CE0BA659C1F1}"/>
              </a:ext>
            </a:extLst>
          </p:cNvPr>
          <p:cNvSpPr/>
          <p:nvPr/>
        </p:nvSpPr>
        <p:spPr>
          <a:xfrm>
            <a:off x="7335884" y="3058033"/>
            <a:ext cx="1294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update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Filtered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RecordList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  <a:endParaRPr lang="en-SG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34E402-DE33-4E39-961C-11D3348FED84}"/>
              </a:ext>
            </a:extLst>
          </p:cNvPr>
          <p:cNvCxnSpPr>
            <a:cxnSpLocks/>
          </p:cNvCxnSpPr>
          <p:nvPr/>
        </p:nvCxnSpPr>
        <p:spPr>
          <a:xfrm>
            <a:off x="7350678" y="3903483"/>
            <a:ext cx="127817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45EDE62-80C3-443B-BA76-C27EAF2B8835}"/>
              </a:ext>
            </a:extLst>
          </p:cNvPr>
          <p:cNvSpPr/>
          <p:nvPr/>
        </p:nvSpPr>
        <p:spPr>
          <a:xfrm>
            <a:off x="8628854" y="4083345"/>
            <a:ext cx="152385" cy="4616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8F5037-9DC9-4B94-9F5B-0CA716D86E89}"/>
              </a:ext>
            </a:extLst>
          </p:cNvPr>
          <p:cNvCxnSpPr>
            <a:cxnSpLocks/>
          </p:cNvCxnSpPr>
          <p:nvPr/>
        </p:nvCxnSpPr>
        <p:spPr>
          <a:xfrm>
            <a:off x="7347802" y="4083346"/>
            <a:ext cx="12970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9EF2605-4E39-4646-9585-7171F3F9B005}"/>
              </a:ext>
            </a:extLst>
          </p:cNvPr>
          <p:cNvSpPr/>
          <p:nvPr/>
        </p:nvSpPr>
        <p:spPr>
          <a:xfrm>
            <a:off x="7331834" y="4054011"/>
            <a:ext cx="1131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getFiltered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 err="1">
                <a:solidFill>
                  <a:srgbClr val="0070C0"/>
                </a:solidFill>
              </a:rPr>
              <a:t>RecordList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8B0EC-A8F3-4BF7-97FB-62398A459D8A}"/>
              </a:ext>
            </a:extLst>
          </p:cNvPr>
          <p:cNvCxnSpPr>
            <a:cxnSpLocks/>
          </p:cNvCxnSpPr>
          <p:nvPr/>
        </p:nvCxnSpPr>
        <p:spPr>
          <a:xfrm>
            <a:off x="7331834" y="4545000"/>
            <a:ext cx="127817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1C60F2-E362-4D7F-BE58-367953074310}"/>
              </a:ext>
            </a:extLst>
          </p:cNvPr>
          <p:cNvSpPr txBox="1"/>
          <p:nvPr/>
        </p:nvSpPr>
        <p:spPr>
          <a:xfrm>
            <a:off x="7837366" y="4561836"/>
            <a:ext cx="1524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rl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2">
            <a:extLst>
              <a:ext uri="{FF2B5EF4-FFF2-40B4-BE49-F238E27FC236}">
                <a16:creationId xmlns:a16="http://schemas.microsoft.com/office/drawing/2014/main" id="{9F84A489-5E89-4BD5-ABCC-84B844CBDFEF}"/>
              </a:ext>
            </a:extLst>
          </p:cNvPr>
          <p:cNvSpPr/>
          <p:nvPr/>
        </p:nvSpPr>
        <p:spPr>
          <a:xfrm>
            <a:off x="9121038" y="4343409"/>
            <a:ext cx="1116951" cy="91439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csl</a:t>
            </a:r>
            <a:r>
              <a:rPr lang="en-US" sz="1600" dirty="0">
                <a:solidFill>
                  <a:schemeClr val="bg1"/>
                </a:solidFill>
              </a:rPr>
              <a:t>: Category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Statistics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E97BE7-FD33-403C-84AA-8F37D82BBCA1}"/>
              </a:ext>
            </a:extLst>
          </p:cNvPr>
          <p:cNvCxnSpPr>
            <a:cxnSpLocks/>
          </p:cNvCxnSpPr>
          <p:nvPr/>
        </p:nvCxnSpPr>
        <p:spPr>
          <a:xfrm>
            <a:off x="7347802" y="4943038"/>
            <a:ext cx="17732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1E36DF5-9B3C-400E-9A38-61323396CF19}"/>
              </a:ext>
            </a:extLst>
          </p:cNvPr>
          <p:cNvSpPr/>
          <p:nvPr/>
        </p:nvSpPr>
        <p:spPr>
          <a:xfrm>
            <a:off x="7467840" y="4869839"/>
            <a:ext cx="131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CategoryStatisticsList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rl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  <a:endParaRPr lang="en-SG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BAAFD6-1626-4160-8658-616AC33E2EFD}"/>
              </a:ext>
            </a:extLst>
          </p:cNvPr>
          <p:cNvSpPr/>
          <p:nvPr/>
        </p:nvSpPr>
        <p:spPr>
          <a:xfrm>
            <a:off x="9606073" y="5662926"/>
            <a:ext cx="152385" cy="5092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F1E340-9456-4DDC-AD08-D7FEDB0C3D66}"/>
              </a:ext>
            </a:extLst>
          </p:cNvPr>
          <p:cNvCxnSpPr>
            <a:cxnSpLocks/>
          </p:cNvCxnSpPr>
          <p:nvPr/>
        </p:nvCxnSpPr>
        <p:spPr>
          <a:xfrm>
            <a:off x="7344458" y="5664394"/>
            <a:ext cx="22567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3AC3825-1D44-43CA-AA3F-2BD49B9F48D5}"/>
              </a:ext>
            </a:extLst>
          </p:cNvPr>
          <p:cNvSpPr/>
          <p:nvPr/>
        </p:nvSpPr>
        <p:spPr>
          <a:xfrm>
            <a:off x="7638239" y="5775595"/>
            <a:ext cx="1313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312BF2-8480-4936-BD1B-E1BA45A48C24}"/>
              </a:ext>
            </a:extLst>
          </p:cNvPr>
          <p:cNvSpPr/>
          <p:nvPr/>
        </p:nvSpPr>
        <p:spPr>
          <a:xfrm>
            <a:off x="7772400" y="5657846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 err="1">
                <a:solidFill>
                  <a:srgbClr val="0070C0"/>
                </a:solidFill>
              </a:rPr>
              <a:t>getReadOnlyStatsList</a:t>
            </a:r>
            <a:r>
              <a:rPr lang="en-SG" sz="12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5768ED-770B-4B7D-A7E8-BF8E69C3291B}"/>
              </a:ext>
            </a:extLst>
          </p:cNvPr>
          <p:cNvCxnSpPr>
            <a:cxnSpLocks/>
          </p:cNvCxnSpPr>
          <p:nvPr/>
        </p:nvCxnSpPr>
        <p:spPr>
          <a:xfrm>
            <a:off x="7347802" y="6158344"/>
            <a:ext cx="22260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14AA87E-4B2D-43A2-8D03-992EFB178D9C}"/>
              </a:ext>
            </a:extLst>
          </p:cNvPr>
          <p:cNvSpPr txBox="1"/>
          <p:nvPr/>
        </p:nvSpPr>
        <p:spPr>
          <a:xfrm>
            <a:off x="8302080" y="5970099"/>
            <a:ext cx="5371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statsList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20F57F-0179-4575-BCEF-5CD43288E9BA}"/>
              </a:ext>
            </a:extLst>
          </p:cNvPr>
          <p:cNvSpPr txBox="1"/>
          <p:nvPr/>
        </p:nvSpPr>
        <p:spPr>
          <a:xfrm>
            <a:off x="9549515" y="620775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14E6C7A-6DE8-43B6-9726-880E27AB6802}"/>
              </a:ext>
            </a:extLst>
          </p:cNvPr>
          <p:cNvCxnSpPr>
            <a:cxnSpLocks/>
          </p:cNvCxnSpPr>
          <p:nvPr/>
        </p:nvCxnSpPr>
        <p:spPr>
          <a:xfrm>
            <a:off x="7344458" y="6553200"/>
            <a:ext cx="38942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7EAFA5-F90A-49F0-A2AE-6D93714BF3CE}"/>
              </a:ext>
            </a:extLst>
          </p:cNvPr>
          <p:cNvSpPr/>
          <p:nvPr/>
        </p:nvSpPr>
        <p:spPr>
          <a:xfrm>
            <a:off x="7710097" y="6309479"/>
            <a:ext cx="307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70C0"/>
                </a:solidFill>
              </a:rPr>
              <a:t>post new </a:t>
            </a:r>
            <a:r>
              <a:rPr lang="en-SG" sz="1200" dirty="0" err="1">
                <a:solidFill>
                  <a:srgbClr val="0070C0"/>
                </a:solidFill>
              </a:rPr>
              <a:t>ShowPieChartStatsEvent</a:t>
            </a:r>
            <a:r>
              <a:rPr lang="en-SG" sz="1200" dirty="0">
                <a:solidFill>
                  <a:srgbClr val="0070C0"/>
                </a:solidFill>
              </a:rPr>
              <a:t>(</a:t>
            </a:r>
            <a:r>
              <a:rPr lang="en-SG" sz="1200" dirty="0" err="1">
                <a:solidFill>
                  <a:srgbClr val="0070C0"/>
                </a:solidFill>
              </a:rPr>
              <a:t>statsList</a:t>
            </a:r>
            <a:r>
              <a:rPr lang="en-SG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6ED13DA-FB8A-42E4-B2BF-7337ABF7BBF2}"/>
              </a:ext>
            </a:extLst>
          </p:cNvPr>
          <p:cNvCxnSpPr>
            <a:cxnSpLocks/>
          </p:cNvCxnSpPr>
          <p:nvPr/>
        </p:nvCxnSpPr>
        <p:spPr>
          <a:xfrm>
            <a:off x="727659" y="6858000"/>
            <a:ext cx="643514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37C6F2-7F83-4EDB-BEBE-29FDB0153EFE}"/>
              </a:ext>
            </a:extLst>
          </p:cNvPr>
          <p:cNvSpPr/>
          <p:nvPr/>
        </p:nvSpPr>
        <p:spPr>
          <a:xfrm>
            <a:off x="3544508" y="6503248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endParaRPr lang="en-S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485995-E3BD-4FBC-8723-8AD5064BEA64}"/>
              </a:ext>
            </a:extLst>
          </p:cNvPr>
          <p:cNvSpPr/>
          <p:nvPr/>
        </p:nvSpPr>
        <p:spPr>
          <a:xfrm>
            <a:off x="-1040094" y="6717266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</a:t>
            </a:r>
            <a:endParaRPr lang="en-SG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152057-F95C-4B78-B659-3E0876B9C223}"/>
              </a:ext>
            </a:extLst>
          </p:cNvPr>
          <p:cNvSpPr txBox="1"/>
          <p:nvPr/>
        </p:nvSpPr>
        <p:spPr>
          <a:xfrm>
            <a:off x="7132996" y="704299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EDC1608-BBAB-47C6-BE9E-8B02DBF1346B}"/>
              </a:ext>
            </a:extLst>
          </p:cNvPr>
          <p:cNvCxnSpPr>
            <a:cxnSpLocks/>
          </p:cNvCxnSpPr>
          <p:nvPr/>
        </p:nvCxnSpPr>
        <p:spPr>
          <a:xfrm>
            <a:off x="637841" y="6901932"/>
            <a:ext cx="0" cy="4894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67ABB3B-386E-4D34-B1EF-60F1D5DE50FF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flipH="1">
            <a:off x="4929802" y="1981197"/>
            <a:ext cx="8913" cy="109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4CFA46C-A0B8-40A2-93B8-5AA0FB9CFACB}"/>
              </a:ext>
            </a:extLst>
          </p:cNvPr>
          <p:cNvCxnSpPr>
            <a:cxnSpLocks/>
            <a:stCxn id="39" idx="2"/>
            <a:endCxn id="109" idx="0"/>
          </p:cNvCxnSpPr>
          <p:nvPr/>
        </p:nvCxnSpPr>
        <p:spPr>
          <a:xfrm flipH="1">
            <a:off x="7262198" y="2895594"/>
            <a:ext cx="12280" cy="41474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085E51C-09A8-48F0-9650-C587D910FD20}"/>
              </a:ext>
            </a:extLst>
          </p:cNvPr>
          <p:cNvCxnSpPr>
            <a:cxnSpLocks/>
          </p:cNvCxnSpPr>
          <p:nvPr/>
        </p:nvCxnSpPr>
        <p:spPr>
          <a:xfrm>
            <a:off x="8711611" y="2991465"/>
            <a:ext cx="0" cy="173410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555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1127D4A-6DD6-4890-9798-5D8A7C92742B}"/>
              </a:ext>
            </a:extLst>
          </p:cNvPr>
          <p:cNvGrpSpPr/>
          <p:nvPr/>
        </p:nvGrpSpPr>
        <p:grpSpPr>
          <a:xfrm>
            <a:off x="-533400" y="-1981200"/>
            <a:ext cx="12350493" cy="9825381"/>
            <a:chOff x="-539492" y="-3831945"/>
            <a:chExt cx="12350493" cy="9825381"/>
          </a:xfrm>
        </p:grpSpPr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D09554F3-903E-489E-AD66-28D059E410CF}"/>
                </a:ext>
              </a:extLst>
            </p:cNvPr>
            <p:cNvSpPr/>
            <p:nvPr/>
          </p:nvSpPr>
          <p:spPr>
            <a:xfrm>
              <a:off x="392523" y="-3831945"/>
              <a:ext cx="11418478" cy="9825381"/>
            </a:xfrm>
            <a:prstGeom prst="roundRect">
              <a:avLst>
                <a:gd name="adj" fmla="val 3484"/>
              </a:avLst>
            </a:prstGeom>
            <a:solidFill>
              <a:srgbClr val="CCE9AD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87B312-1750-4E55-832F-B6D80E6705A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39" y="-1791592"/>
              <a:ext cx="0" cy="6471987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170F48-7DF4-4A56-A30B-CEA5898C0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8739" y="-2898887"/>
              <a:ext cx="1" cy="8232887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79D9DF0-DF81-4601-99D5-AF64BF36B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-3018008"/>
              <a:ext cx="1" cy="8580608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CEA3C6-7A49-446F-A4FD-F7F59D7DE788}"/>
                </a:ext>
              </a:extLst>
            </p:cNvPr>
            <p:cNvSpPr/>
            <p:nvPr/>
          </p:nvSpPr>
          <p:spPr>
            <a:xfrm>
              <a:off x="1746508" y="-2444828"/>
              <a:ext cx="208432" cy="7855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3" name="Rectangle 62">
              <a:extLst>
                <a:ext uri="{FF2B5EF4-FFF2-40B4-BE49-F238E27FC236}">
                  <a16:creationId xmlns:a16="http://schemas.microsoft.com/office/drawing/2014/main" id="{433D8508-129E-470F-8BD4-9E32BAF93F0E}"/>
                </a:ext>
              </a:extLst>
            </p:cNvPr>
            <p:cNvSpPr/>
            <p:nvPr/>
          </p:nvSpPr>
          <p:spPr>
            <a:xfrm>
              <a:off x="1132993" y="-3072267"/>
              <a:ext cx="1455629" cy="34676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:</a:t>
              </a:r>
              <a:r>
                <a:rPr lang="en-US" sz="1200" dirty="0" err="1">
                  <a:solidFill>
                    <a:schemeClr val="tx1"/>
                  </a:solidFill>
                </a:rPr>
                <a:t>MainWindow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988922-486B-452B-AA9A-F2BFFB533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7" y="-2292427"/>
              <a:ext cx="16385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FA767C-5781-4C21-A7CB-C38CED8E2110}"/>
                </a:ext>
              </a:extLst>
            </p:cNvPr>
            <p:cNvSpPr txBox="1"/>
            <p:nvPr/>
          </p:nvSpPr>
          <p:spPr>
            <a:xfrm>
              <a:off x="-539492" y="-2242805"/>
              <a:ext cx="225755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 dirty="0"/>
                <a:t>new</a:t>
              </a:r>
              <a:r>
                <a:rPr lang="en-US" sz="1200" b="1" i="1" dirty="0"/>
                <a:t> </a:t>
              </a:r>
              <a:r>
                <a:rPr lang="en-US" sz="1200" i="1" dirty="0" err="1"/>
                <a:t>ShowPieChartStatsEvent</a:t>
              </a:r>
              <a:r>
                <a:rPr lang="en-US" sz="1200" i="1" dirty="0"/>
                <a:t>(data)</a:t>
              </a: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E1C3582E-F0BF-47A1-B886-DC33238208BC}"/>
                </a:ext>
              </a:extLst>
            </p:cNvPr>
            <p:cNvSpPr/>
            <p:nvPr/>
          </p:nvSpPr>
          <p:spPr>
            <a:xfrm>
              <a:off x="2899159" y="-3206827"/>
              <a:ext cx="1971549" cy="48132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 : </a:t>
              </a:r>
              <a:r>
                <a:rPr lang="en-US" sz="1200" dirty="0" err="1">
                  <a:solidFill>
                    <a:schemeClr val="tx1"/>
                  </a:solidFill>
                </a:rPr>
                <a:t>StatsDisplayPanel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AA0053-402D-4FE6-A574-38EC14040DAE}"/>
                </a:ext>
              </a:extLst>
            </p:cNvPr>
            <p:cNvSpPr/>
            <p:nvPr/>
          </p:nvSpPr>
          <p:spPr>
            <a:xfrm>
              <a:off x="3694433" y="-2417567"/>
              <a:ext cx="209202" cy="75991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377365-13B4-45F2-B94C-8019488F4D63}"/>
                </a:ext>
              </a:extLst>
            </p:cNvPr>
            <p:cNvCxnSpPr>
              <a:cxnSpLocks/>
            </p:cNvCxnSpPr>
            <p:nvPr/>
          </p:nvCxnSpPr>
          <p:spPr>
            <a:xfrm>
              <a:off x="1975108" y="-2140163"/>
              <a:ext cx="171932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92DCAE-0C5B-41F0-ABDC-7F0432B57915}"/>
                </a:ext>
              </a:extLst>
            </p:cNvPr>
            <p:cNvSpPr txBox="1"/>
            <p:nvPr/>
          </p:nvSpPr>
          <p:spPr>
            <a:xfrm>
              <a:off x="2032763" y="-2050942"/>
              <a:ext cx="16195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s.handleShowPieChartStatsEvent</a:t>
              </a:r>
              <a:r>
                <a:rPr lang="en-US" sz="1200" dirty="0"/>
                <a:t>(data)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3C9A0D-AA2A-4E07-8166-B8424F6B7284}"/>
                </a:ext>
              </a:extLst>
            </p:cNvPr>
            <p:cNvCxnSpPr>
              <a:cxnSpLocks/>
            </p:cNvCxnSpPr>
            <p:nvPr/>
          </p:nvCxnSpPr>
          <p:spPr>
            <a:xfrm>
              <a:off x="3923033" y="-1986722"/>
              <a:ext cx="145650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ED8C4C-9EA2-48E4-BE0A-9DB501014FE3}"/>
                </a:ext>
              </a:extLst>
            </p:cNvPr>
            <p:cNvSpPr/>
            <p:nvPr/>
          </p:nvSpPr>
          <p:spPr>
            <a:xfrm>
              <a:off x="6288916" y="-2083695"/>
              <a:ext cx="206360" cy="186853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0BD15CB9-AAF0-48E6-BA4D-084328CFD649}"/>
                </a:ext>
              </a:extLst>
            </p:cNvPr>
            <p:cNvSpPr/>
            <p:nvPr/>
          </p:nvSpPr>
          <p:spPr>
            <a:xfrm>
              <a:off x="5379538" y="-2483232"/>
              <a:ext cx="1971549" cy="76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dl: </a:t>
              </a:r>
              <a:r>
                <a:rPr lang="en-SG" sz="1200" dirty="0" err="1">
                  <a:solidFill>
                    <a:schemeClr val="tx1"/>
                  </a:solidFill>
                </a:rPr>
                <a:t>MixedPieChartData</a:t>
              </a:r>
              <a:endParaRPr lang="en-SG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List</a:t>
              </a:r>
            </a:p>
          </p:txBody>
        </p:sp>
        <p:sp>
          <p:nvSpPr>
            <p:cNvPr id="24" name="Rectangle 65">
              <a:extLst>
                <a:ext uri="{FF2B5EF4-FFF2-40B4-BE49-F238E27FC236}">
                  <a16:creationId xmlns:a16="http://schemas.microsoft.com/office/drawing/2014/main" id="{F0ADF632-9761-47FE-8DCC-955B9253A4F2}"/>
                </a:ext>
              </a:extLst>
            </p:cNvPr>
            <p:cNvSpPr/>
            <p:nvPr/>
          </p:nvSpPr>
          <p:spPr>
            <a:xfrm>
              <a:off x="4328979" y="-1694618"/>
              <a:ext cx="4251911" cy="1343484"/>
            </a:xfrm>
            <a:prstGeom prst="roundRect">
              <a:avLst>
                <a:gd name="adj" fmla="val 3484"/>
              </a:avLst>
            </a:prstGeom>
            <a:solidFill>
              <a:srgbClr val="9CD45E">
                <a:alpha val="30980"/>
              </a:srgbClr>
            </a:solidFill>
            <a:ln w="19050">
              <a:solidFill>
                <a:srgbClr val="6CA62C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>
                  <a:solidFill>
                    <a:schemeClr val="tx1"/>
                  </a:solidFill>
                </a:rPr>
                <a:t>                    </a:t>
              </a:r>
              <a:r>
                <a:rPr lang="en-SG" sz="1200" dirty="0">
                  <a:solidFill>
                    <a:schemeClr val="tx1"/>
                  </a:solidFill>
                </a:rPr>
                <a:t>[For all </a:t>
              </a:r>
            </a:p>
            <a:p>
              <a:r>
                <a:rPr lang="en-SG" sz="1200" dirty="0">
                  <a:solidFill>
                    <a:schemeClr val="tx1"/>
                  </a:solidFill>
                </a:rPr>
                <a:t>                   data elements]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Rounded 24">
              <a:extLst>
                <a:ext uri="{FF2B5EF4-FFF2-40B4-BE49-F238E27FC236}">
                  <a16:creationId xmlns:a16="http://schemas.microsoft.com/office/drawing/2014/main" id="{E49957D8-4FB8-4DDA-8FA9-CEE56A7B7511}"/>
                </a:ext>
              </a:extLst>
            </p:cNvPr>
            <p:cNvSpPr/>
            <p:nvPr/>
          </p:nvSpPr>
          <p:spPr>
            <a:xfrm>
              <a:off x="4324380" y="-1704325"/>
              <a:ext cx="742594" cy="361973"/>
            </a:xfrm>
            <a:prstGeom prst="round2DiagRect">
              <a:avLst/>
            </a:prstGeom>
            <a:solidFill>
              <a:srgbClr val="BDE394"/>
            </a:solidFill>
            <a:ln>
              <a:solidFill>
                <a:srgbClr val="70A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loop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2B8E27-FDAB-4904-987D-5FEB6E989E91}"/>
                </a:ext>
              </a:extLst>
            </p:cNvPr>
            <p:cNvSpPr/>
            <p:nvPr/>
          </p:nvSpPr>
          <p:spPr>
            <a:xfrm>
              <a:off x="6386946" y="-1551860"/>
              <a:ext cx="206361" cy="41901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47EBB404-F844-43AD-ABFD-0437265A00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79870" y="-1569846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4F327B-22F6-40A6-9A0C-CB1C6B20D313}"/>
                </a:ext>
              </a:extLst>
            </p:cNvPr>
            <p:cNvSpPr/>
            <p:nvPr/>
          </p:nvSpPr>
          <p:spPr>
            <a:xfrm>
              <a:off x="6386946" y="-972178"/>
              <a:ext cx="206361" cy="41901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015A7019-A6B3-4EDD-91FE-EB343DC4F3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91333" y="-987702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C01DC2-424B-4725-B57A-BA5B90F47EAF}"/>
                </a:ext>
              </a:extLst>
            </p:cNvPr>
            <p:cNvSpPr txBox="1"/>
            <p:nvPr/>
          </p:nvSpPr>
          <p:spPr>
            <a:xfrm>
              <a:off x="6517290" y="-1472151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addToExpenseLabelData</a:t>
              </a:r>
              <a:r>
                <a:rPr lang="en-US" sz="1200" dirty="0"/>
                <a:t>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1FC668-8A39-4F7F-A6AA-8793F470AAEA}"/>
                </a:ext>
              </a:extLst>
            </p:cNvPr>
            <p:cNvSpPr txBox="1"/>
            <p:nvPr/>
          </p:nvSpPr>
          <p:spPr>
            <a:xfrm>
              <a:off x="6473909" y="-842496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addToIncomeLabelData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0107EE-7CED-421F-898F-6CA7BCE61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033" y="-233393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8EF5A4-24E8-435E-B359-28FE3EB32BE8}"/>
                </a:ext>
              </a:extLst>
            </p:cNvPr>
            <p:cNvSpPr txBox="1"/>
            <p:nvPr/>
          </p:nvSpPr>
          <p:spPr>
            <a:xfrm>
              <a:off x="3911868" y="-265363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dl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6FF8774-30EB-4D57-AF65-0488D81EB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5108" y="5181600"/>
              <a:ext cx="1713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4CA10F-5565-4B1C-BF29-8BDB88963803}"/>
                </a:ext>
              </a:extLst>
            </p:cNvPr>
            <p:cNvSpPr txBox="1"/>
            <p:nvPr/>
          </p:nvSpPr>
          <p:spPr>
            <a:xfrm>
              <a:off x="3921105" y="-2404374"/>
              <a:ext cx="14249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MixedPieChartDataList</a:t>
              </a:r>
              <a:r>
                <a:rPr lang="en-US" sz="1200" dirty="0"/>
                <a:t>(data)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DC0A21-EA88-4860-94C9-328DCD914777}"/>
                </a:ext>
              </a:extLst>
            </p:cNvPr>
            <p:cNvSpPr/>
            <p:nvPr/>
          </p:nvSpPr>
          <p:spPr>
            <a:xfrm>
              <a:off x="6282631" y="381117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F76C682-2758-48AA-9FD2-A5664AB8888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379" y="374123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FDAAF11-A501-4E5D-A3FA-9857FBE8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867" y="632831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9D54A84-E0BF-469C-90BD-A85DB3C341AD}"/>
                </a:ext>
              </a:extLst>
            </p:cNvPr>
            <p:cNvSpPr txBox="1"/>
            <p:nvPr/>
          </p:nvSpPr>
          <p:spPr>
            <a:xfrm>
              <a:off x="3935720" y="132343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isExpenseDataEmpty</a:t>
              </a:r>
              <a:r>
                <a:rPr lang="en-US" sz="1200" dirty="0"/>
                <a:t>()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240A55-30EB-4D4F-874E-DC2B1D21CFCD}"/>
                </a:ext>
              </a:extLst>
            </p:cNvPr>
            <p:cNvSpPr txBox="1"/>
            <p:nvPr/>
          </p:nvSpPr>
          <p:spPr>
            <a:xfrm>
              <a:off x="4084836" y="448470"/>
              <a:ext cx="20636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cond</a:t>
              </a:r>
              <a:endParaRPr lang="en-US" sz="1200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4EEE87-562B-4844-A311-C8EA0C6B2612}"/>
                </a:ext>
              </a:extLst>
            </p:cNvPr>
            <p:cNvCxnSpPr>
              <a:cxnSpLocks/>
            </p:cNvCxnSpPr>
            <p:nvPr/>
          </p:nvCxnSpPr>
          <p:spPr>
            <a:xfrm>
              <a:off x="2631399" y="3435548"/>
              <a:ext cx="837588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EF89E7-F66A-4B77-A22A-707970AD86F2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55" y="2346119"/>
              <a:ext cx="0" cy="962676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41343A-2EA5-4799-A1CF-E7739B7C8FFA}"/>
                </a:ext>
              </a:extLst>
            </p:cNvPr>
            <p:cNvSpPr/>
            <p:nvPr/>
          </p:nvSpPr>
          <p:spPr>
            <a:xfrm>
              <a:off x="7727357" y="2422319"/>
              <a:ext cx="206356" cy="51388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25FAB9-04F6-47C5-93EA-9664323B5C07}"/>
                </a:ext>
              </a:extLst>
            </p:cNvPr>
            <p:cNvSpPr/>
            <p:nvPr/>
          </p:nvSpPr>
          <p:spPr>
            <a:xfrm>
              <a:off x="6262287" y="1408597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515446-B1DA-4D2E-892E-BD4F9E4E056F}"/>
                </a:ext>
              </a:extLst>
            </p:cNvPr>
            <p:cNvCxnSpPr>
              <a:cxnSpLocks/>
            </p:cNvCxnSpPr>
            <p:nvPr/>
          </p:nvCxnSpPr>
          <p:spPr>
            <a:xfrm>
              <a:off x="3917771" y="1431719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16781C-F668-47AE-85CC-D1D74C08A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771" y="1660319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13B61B-18F3-4225-BC25-3CF104C6E3E9}"/>
                </a:ext>
              </a:extLst>
            </p:cNvPr>
            <p:cNvSpPr/>
            <p:nvPr/>
          </p:nvSpPr>
          <p:spPr>
            <a:xfrm>
              <a:off x="6272231" y="1863716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B589B5-12EA-44F1-AF83-95B867FB9447}"/>
                </a:ext>
              </a:extLst>
            </p:cNvPr>
            <p:cNvSpPr txBox="1"/>
            <p:nvPr/>
          </p:nvSpPr>
          <p:spPr>
            <a:xfrm>
              <a:off x="3986633" y="1474653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expenseLabelData</a:t>
              </a:r>
              <a:endParaRPr lang="en-US" sz="1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64A4CA-695D-47C9-96BD-59BACCA6C8F4}"/>
                </a:ext>
              </a:extLst>
            </p:cNvPr>
            <p:cNvCxnSpPr>
              <a:cxnSpLocks/>
            </p:cNvCxnSpPr>
            <p:nvPr/>
          </p:nvCxnSpPr>
          <p:spPr>
            <a:xfrm>
              <a:off x="3939138" y="1863716"/>
              <a:ext cx="23445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77CFCF-3822-4F02-B008-26BE58DF9AEA}"/>
                </a:ext>
              </a:extLst>
            </p:cNvPr>
            <p:cNvSpPr txBox="1"/>
            <p:nvPr/>
          </p:nvSpPr>
          <p:spPr>
            <a:xfrm>
              <a:off x="4127833" y="1668871"/>
              <a:ext cx="218474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getExpenseChartLegendData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77E407-D142-41C6-99D0-303B74CA6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038" y="2115430"/>
              <a:ext cx="232798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733D07-44AC-4266-A4DF-E8E0BF3D3C7E}"/>
                </a:ext>
              </a:extLst>
            </p:cNvPr>
            <p:cNvSpPr txBox="1"/>
            <p:nvPr/>
          </p:nvSpPr>
          <p:spPr>
            <a:xfrm>
              <a:off x="4001094" y="1949211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expenseLegendData</a:t>
              </a:r>
              <a:endParaRPr lang="en-US" sz="1200" dirty="0"/>
            </a:p>
          </p:txBody>
        </p:sp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0A10B7C2-39CE-4EBC-9E20-405B058AF983}"/>
                </a:ext>
              </a:extLst>
            </p:cNvPr>
            <p:cNvSpPr/>
            <p:nvPr/>
          </p:nvSpPr>
          <p:spPr>
            <a:xfrm>
              <a:off x="7167032" y="1793208"/>
              <a:ext cx="1327007" cy="76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>
                  <a:solidFill>
                    <a:schemeClr val="tx1"/>
                  </a:solidFill>
                </a:rPr>
                <a:t>ce</a:t>
              </a:r>
              <a:r>
                <a:rPr lang="en-SG" sz="1200" dirty="0">
                  <a:solidFill>
                    <a:schemeClr val="tx1"/>
                  </a:solidFill>
                </a:rPr>
                <a:t>: Category</a:t>
              </a:r>
            </a:p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Breakdown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0D6DBAD-5332-47C3-931E-C2BABEB13A31}"/>
                </a:ext>
              </a:extLst>
            </p:cNvPr>
            <p:cNvCxnSpPr>
              <a:cxnSpLocks/>
            </p:cNvCxnSpPr>
            <p:nvPr/>
          </p:nvCxnSpPr>
          <p:spPr>
            <a:xfrm>
              <a:off x="3917770" y="2346119"/>
              <a:ext cx="324926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546A1A7-B3E6-460B-9376-118553F5A1BC}"/>
                </a:ext>
              </a:extLst>
            </p:cNvPr>
            <p:cNvSpPr txBox="1"/>
            <p:nvPr/>
          </p:nvSpPr>
          <p:spPr>
            <a:xfrm>
              <a:off x="4053949" y="2367144"/>
              <a:ext cx="215983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CategoryBreakdown</a:t>
              </a:r>
              <a:r>
                <a:rPr lang="en-US" sz="1200" dirty="0"/>
                <a:t>(</a:t>
              </a:r>
              <a:r>
                <a:rPr lang="en-US" sz="1200" dirty="0" err="1"/>
                <a:t>expenseLabelData</a:t>
              </a:r>
              <a:r>
                <a:rPr lang="en-US" sz="1200" dirty="0"/>
                <a:t>, </a:t>
              </a:r>
              <a:r>
                <a:rPr lang="en-US" sz="1200" dirty="0" err="1"/>
                <a:t>expenseLegendData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64B3CFC-3965-4456-A5E4-446E54A9C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038" y="2927795"/>
              <a:ext cx="3761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D21DC00-0D57-4B42-9AFE-59528663DC5D}"/>
                </a:ext>
              </a:extLst>
            </p:cNvPr>
            <p:cNvSpPr txBox="1"/>
            <p:nvPr/>
          </p:nvSpPr>
          <p:spPr>
            <a:xfrm>
              <a:off x="4277268" y="2718783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ce</a:t>
              </a:r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9DBEC9-8C7B-4BED-801A-490667C853C2}"/>
                </a:ext>
              </a:extLst>
            </p:cNvPr>
            <p:cNvSpPr/>
            <p:nvPr/>
          </p:nvSpPr>
          <p:spPr>
            <a:xfrm>
              <a:off x="2618288" y="852119"/>
              <a:ext cx="8388996" cy="331232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: Diagonal Corners Rounded 121">
              <a:extLst>
                <a:ext uri="{FF2B5EF4-FFF2-40B4-BE49-F238E27FC236}">
                  <a16:creationId xmlns:a16="http://schemas.microsoft.com/office/drawing/2014/main" id="{12B0F7A5-7402-45ED-8BE4-3C3C04560F99}"/>
                </a:ext>
              </a:extLst>
            </p:cNvPr>
            <p:cNvSpPr/>
            <p:nvPr/>
          </p:nvSpPr>
          <p:spPr>
            <a:xfrm>
              <a:off x="2618154" y="852118"/>
              <a:ext cx="742594" cy="361973"/>
            </a:xfrm>
            <a:prstGeom prst="round2DiagRect">
              <a:avLst/>
            </a:prstGeom>
            <a:noFill/>
            <a:ln>
              <a:solidFill>
                <a:srgbClr val="70AC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alt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7D4CC9-157B-4DD1-9A09-F9C168394D5C}"/>
                </a:ext>
              </a:extLst>
            </p:cNvPr>
            <p:cNvSpPr txBox="1"/>
            <p:nvPr/>
          </p:nvSpPr>
          <p:spPr>
            <a:xfrm>
              <a:off x="4001094" y="1190631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getExpenseChartLabelData</a:t>
              </a:r>
              <a:r>
                <a:rPr lang="en-US" sz="1200" dirty="0"/>
                <a:t>()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25B271F-83C3-4268-AE1B-85EECBCFA152}"/>
                </a:ext>
              </a:extLst>
            </p:cNvPr>
            <p:cNvSpPr txBox="1"/>
            <p:nvPr/>
          </p:nvSpPr>
          <p:spPr>
            <a:xfrm>
              <a:off x="4042902" y="864561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[</a:t>
              </a:r>
              <a:r>
                <a:rPr lang="en-US" sz="1200" dirty="0" err="1">
                  <a:solidFill>
                    <a:srgbClr val="00B050"/>
                  </a:solidFill>
                </a:rPr>
                <a:t>cond</a:t>
              </a:r>
              <a:r>
                <a:rPr lang="en-US" sz="1200" dirty="0">
                  <a:solidFill>
                    <a:srgbClr val="00B050"/>
                  </a:solidFill>
                </a:rPr>
                <a:t> == true]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CF5C6B8-71F0-4112-BE20-3F11CC03F8A9}"/>
                </a:ext>
              </a:extLst>
            </p:cNvPr>
            <p:cNvSpPr txBox="1"/>
            <p:nvPr/>
          </p:nvSpPr>
          <p:spPr>
            <a:xfrm>
              <a:off x="3934755" y="3444099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[else]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CDB7E63-D608-411B-822B-C2C2F85B5398}"/>
                </a:ext>
              </a:extLst>
            </p:cNvPr>
            <p:cNvSpPr/>
            <p:nvPr/>
          </p:nvSpPr>
          <p:spPr>
            <a:xfrm>
              <a:off x="3792355" y="3819081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23674EF0-4D1A-4009-8B83-8B35CD8945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96553" y="3774564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7E27A98-F54B-4558-A583-D15034A147AA}"/>
                </a:ext>
              </a:extLst>
            </p:cNvPr>
            <p:cNvSpPr txBox="1"/>
            <p:nvPr/>
          </p:nvSpPr>
          <p:spPr>
            <a:xfrm>
              <a:off x="3966456" y="3607935"/>
              <a:ext cx="19459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createPaneWithErrorMsg</a:t>
              </a:r>
              <a:r>
                <a:rPr lang="en-US" sz="1200" dirty="0"/>
                <a:t>()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39BB5BA-B6EE-455C-9D20-80DEAE7E7BCF}"/>
                </a:ext>
              </a:extLst>
            </p:cNvPr>
            <p:cNvSpPr/>
            <p:nvPr/>
          </p:nvSpPr>
          <p:spPr>
            <a:xfrm>
              <a:off x="3792355" y="4428681"/>
              <a:ext cx="206360" cy="2517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174" name="Connector: Curved 173">
              <a:extLst>
                <a:ext uri="{FF2B5EF4-FFF2-40B4-BE49-F238E27FC236}">
                  <a16:creationId xmlns:a16="http://schemas.microsoft.com/office/drawing/2014/main" id="{327F4ABE-A960-45A5-AAE5-B5B8AD90E2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96553" y="4384164"/>
              <a:ext cx="148766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DB0033F-1445-4388-955E-B3C30280AD2D}"/>
                </a:ext>
              </a:extLst>
            </p:cNvPr>
            <p:cNvSpPr txBox="1"/>
            <p:nvPr/>
          </p:nvSpPr>
          <p:spPr>
            <a:xfrm>
              <a:off x="4077440" y="4262231"/>
              <a:ext cx="777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createTab</a:t>
              </a:r>
              <a:r>
                <a:rPr lang="en-US" sz="1200" dirty="0"/>
                <a:t>()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EBD96C62-4E4C-4A3C-AC4E-7204C0B56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9492" y="5410200"/>
              <a:ext cx="22575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18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2034F60-B60C-4326-9224-8DCC51607C9D}"/>
              </a:ext>
            </a:extLst>
          </p:cNvPr>
          <p:cNvGrpSpPr/>
          <p:nvPr/>
        </p:nvGrpSpPr>
        <p:grpSpPr>
          <a:xfrm>
            <a:off x="893821" y="914404"/>
            <a:ext cx="10679092" cy="4267196"/>
            <a:chOff x="893821" y="914404"/>
            <a:chExt cx="10679092" cy="4267196"/>
          </a:xfrm>
        </p:grpSpPr>
        <p:sp>
          <p:nvSpPr>
            <p:cNvPr id="38" name="Rectangle 65">
              <a:extLst>
                <a:ext uri="{FF2B5EF4-FFF2-40B4-BE49-F238E27FC236}">
                  <a16:creationId xmlns:a16="http://schemas.microsoft.com/office/drawing/2014/main" id="{A1D160EE-8529-4613-8EF1-2781A9DCB612}"/>
                </a:ext>
              </a:extLst>
            </p:cNvPr>
            <p:cNvSpPr/>
            <p:nvPr/>
          </p:nvSpPr>
          <p:spPr>
            <a:xfrm>
              <a:off x="3211896" y="914404"/>
              <a:ext cx="2975530" cy="4267196"/>
            </a:xfrm>
            <a:prstGeom prst="roundRect">
              <a:avLst>
                <a:gd name="adj" fmla="val 3484"/>
              </a:avLst>
            </a:prstGeom>
            <a:solidFill>
              <a:srgbClr val="CCE9AD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7" name="Rectangle 65">
              <a:extLst>
                <a:ext uri="{FF2B5EF4-FFF2-40B4-BE49-F238E27FC236}">
                  <a16:creationId xmlns:a16="http://schemas.microsoft.com/office/drawing/2014/main" id="{3EEDAD66-1C3D-4EC1-9E3A-39E1A784AE3A}"/>
                </a:ext>
              </a:extLst>
            </p:cNvPr>
            <p:cNvSpPr/>
            <p:nvPr/>
          </p:nvSpPr>
          <p:spPr>
            <a:xfrm>
              <a:off x="6198912" y="914404"/>
              <a:ext cx="5374001" cy="4267196"/>
            </a:xfrm>
            <a:prstGeom prst="roundRect">
              <a:avLst>
                <a:gd name="adj" fmla="val 3484"/>
              </a:avLst>
            </a:prstGeom>
            <a:solidFill>
              <a:srgbClr val="AAECD6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 err="1">
                  <a:solidFill>
                    <a:schemeClr val="tx1"/>
                  </a:solidFill>
                </a:rPr>
                <a:t>PieChart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A9EA1DE-ADA6-436A-ACEC-09A7A823CA5A}"/>
                </a:ext>
              </a:extLst>
            </p:cNvPr>
            <p:cNvCxnSpPr>
              <a:cxnSpLocks/>
            </p:cNvCxnSpPr>
            <p:nvPr/>
          </p:nvCxnSpPr>
          <p:spPr>
            <a:xfrm>
              <a:off x="4810306" y="2466324"/>
              <a:ext cx="0" cy="1905000"/>
            </a:xfrm>
            <a:prstGeom prst="line">
              <a:avLst/>
            </a:prstGeom>
            <a:ln w="19050">
              <a:solidFill>
                <a:srgbClr val="6CA62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555989A-3A9A-4931-902F-C10D891D7B4E}"/>
                </a:ext>
              </a:extLst>
            </p:cNvPr>
            <p:cNvCxnSpPr>
              <a:cxnSpLocks/>
            </p:cNvCxnSpPr>
            <p:nvPr/>
          </p:nvCxnSpPr>
          <p:spPr>
            <a:xfrm>
              <a:off x="7734225" y="2552713"/>
              <a:ext cx="0" cy="166621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2DBB59-E498-41D7-8594-CBDAEAE88BD0}"/>
                </a:ext>
              </a:extLst>
            </p:cNvPr>
            <p:cNvSpPr/>
            <p:nvPr/>
          </p:nvSpPr>
          <p:spPr>
            <a:xfrm>
              <a:off x="4703408" y="2542524"/>
              <a:ext cx="206356" cy="1524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525D4C-0952-4DD4-BF2D-AC164A6E36D6}"/>
                </a:ext>
              </a:extLst>
            </p:cNvPr>
            <p:cNvSpPr/>
            <p:nvPr/>
          </p:nvSpPr>
          <p:spPr>
            <a:xfrm>
              <a:off x="7611721" y="2879257"/>
              <a:ext cx="222036" cy="940606"/>
            </a:xfrm>
            <a:prstGeom prst="rect">
              <a:avLst/>
            </a:prstGeom>
            <a:solidFill>
              <a:srgbClr val="6FDFBA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B7FF062-C9AC-4B4B-A73C-18ACC43771AE}"/>
                </a:ext>
              </a:extLst>
            </p:cNvPr>
            <p:cNvSpPr/>
            <p:nvPr/>
          </p:nvSpPr>
          <p:spPr>
            <a:xfrm>
              <a:off x="4143083" y="1913413"/>
              <a:ext cx="1327007" cy="76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c: Category</a:t>
              </a:r>
            </a:p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Breakdown</a:t>
              </a:r>
            </a:p>
          </p:txBody>
        </p:sp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733487F8-A1FE-4F03-8EBE-6871D5AF66AE}"/>
                </a:ext>
              </a:extLst>
            </p:cNvPr>
            <p:cNvSpPr/>
            <p:nvPr/>
          </p:nvSpPr>
          <p:spPr>
            <a:xfrm>
              <a:off x="7153393" y="2296342"/>
              <a:ext cx="1152407" cy="762000"/>
            </a:xfrm>
            <a:prstGeom prst="rect">
              <a:avLst/>
            </a:prstGeom>
            <a:solidFill>
              <a:srgbClr val="6FDFBA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p: </a:t>
              </a:r>
              <a:r>
                <a:rPr lang="en-SG" sz="1200" dirty="0" err="1">
                  <a:solidFill>
                    <a:schemeClr val="tx1"/>
                  </a:solidFill>
                </a:rPr>
                <a:t>CustomPieChart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CA3486-1C92-4E6D-A9C7-992734C2BBC2}"/>
                </a:ext>
              </a:extLst>
            </p:cNvPr>
            <p:cNvCxnSpPr>
              <a:cxnSpLocks/>
            </p:cNvCxnSpPr>
            <p:nvPr/>
          </p:nvCxnSpPr>
          <p:spPr>
            <a:xfrm>
              <a:off x="893821" y="2466324"/>
              <a:ext cx="324926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930146-CF23-48D9-A0B4-552943EB6246}"/>
                </a:ext>
              </a:extLst>
            </p:cNvPr>
            <p:cNvSpPr txBox="1"/>
            <p:nvPr/>
          </p:nvSpPr>
          <p:spPr>
            <a:xfrm>
              <a:off x="1030000" y="2487349"/>
              <a:ext cx="215983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CategoryBreakdown</a:t>
              </a:r>
              <a:r>
                <a:rPr lang="en-US" sz="1200" dirty="0"/>
                <a:t>(</a:t>
              </a:r>
              <a:r>
                <a:rPr lang="en-US" sz="1200" dirty="0" err="1"/>
                <a:t>labelData</a:t>
              </a:r>
              <a:r>
                <a:rPr lang="en-US" sz="1200" dirty="0"/>
                <a:t>, </a:t>
              </a:r>
              <a:r>
                <a:rPr lang="en-US" sz="1200" dirty="0" err="1"/>
                <a:t>legendData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60F12C-F8B5-44B4-A020-871463768002}"/>
                </a:ext>
              </a:extLst>
            </p:cNvPr>
            <p:cNvCxnSpPr>
              <a:cxnSpLocks/>
            </p:cNvCxnSpPr>
            <p:nvPr/>
          </p:nvCxnSpPr>
          <p:spPr>
            <a:xfrm>
              <a:off x="4909764" y="2832754"/>
              <a:ext cx="224362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079EB8-03B8-4271-ACED-049F868D9E70}"/>
                </a:ext>
              </a:extLst>
            </p:cNvPr>
            <p:cNvCxnSpPr>
              <a:cxnSpLocks/>
            </p:cNvCxnSpPr>
            <p:nvPr/>
          </p:nvCxnSpPr>
          <p:spPr>
            <a:xfrm>
              <a:off x="7833757" y="3243380"/>
              <a:ext cx="1525945" cy="0"/>
            </a:xfrm>
            <a:prstGeom prst="straightConnector1">
              <a:avLst/>
            </a:prstGeom>
            <a:ln w="19050">
              <a:solidFill>
                <a:srgbClr val="28B28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D37BCC-CD88-4D2B-AFCC-4F07E7547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3757" y="3680260"/>
              <a:ext cx="2177679" cy="0"/>
            </a:xfrm>
            <a:prstGeom prst="straightConnector1">
              <a:avLst/>
            </a:prstGeom>
            <a:ln w="19050">
              <a:solidFill>
                <a:srgbClr val="28B28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85F6F3-7F24-4E21-94E4-DFBC884925ED}"/>
                </a:ext>
              </a:extLst>
            </p:cNvPr>
            <p:cNvSpPr txBox="1"/>
            <p:nvPr/>
          </p:nvSpPr>
          <p:spPr>
            <a:xfrm>
              <a:off x="4496080" y="2879257"/>
              <a:ext cx="215983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CustomPieChart</a:t>
              </a:r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labelData</a:t>
              </a:r>
              <a:r>
                <a:rPr lang="en-US" sz="1200" dirty="0"/>
                <a:t>,</a:t>
              </a:r>
            </a:p>
            <a:p>
              <a:pPr algn="ctr"/>
              <a:r>
                <a:rPr lang="en-US" sz="1200" dirty="0" err="1"/>
                <a:t>legendData</a:t>
              </a:r>
              <a:r>
                <a:rPr lang="en-US" sz="1200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01F893-9335-4116-8982-6E6903ED2831}"/>
                </a:ext>
              </a:extLst>
            </p:cNvPr>
            <p:cNvSpPr txBox="1"/>
            <p:nvPr/>
          </p:nvSpPr>
          <p:spPr>
            <a:xfrm>
              <a:off x="7611721" y="3218700"/>
              <a:ext cx="215983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err="1"/>
                <a:t>CustomLegend</a:t>
              </a:r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expenseLegendData</a:t>
              </a:r>
              <a:r>
                <a:rPr lang="en-US" sz="1200" dirty="0"/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E0A50D-542E-4138-B3D4-77BC850A51D6}"/>
                </a:ext>
              </a:extLst>
            </p:cNvPr>
            <p:cNvSpPr txBox="1"/>
            <p:nvPr/>
          </p:nvSpPr>
          <p:spPr>
            <a:xfrm>
              <a:off x="8661368" y="3701285"/>
              <a:ext cx="4122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95B281-966A-4BE6-B1CB-06897112FA7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909764" y="3819863"/>
              <a:ext cx="2812975" cy="0"/>
            </a:xfrm>
            <a:prstGeom prst="straightConnector1">
              <a:avLst/>
            </a:prstGeom>
            <a:ln w="19050">
              <a:solidFill>
                <a:srgbClr val="28B28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7635DF-7D48-4B12-A00D-DEB46967152D}"/>
                </a:ext>
              </a:extLst>
            </p:cNvPr>
            <p:cNvSpPr txBox="1"/>
            <p:nvPr/>
          </p:nvSpPr>
          <p:spPr>
            <a:xfrm>
              <a:off x="6400799" y="3617377"/>
              <a:ext cx="41227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AAAE14-1E83-4801-BE50-AD5054027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89" y="4049195"/>
              <a:ext cx="3761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D21B0-A39C-40A9-A54C-B74BD0F7B589}"/>
                </a:ext>
              </a:extLst>
            </p:cNvPr>
            <p:cNvSpPr txBox="1"/>
            <p:nvPr/>
          </p:nvSpPr>
          <p:spPr>
            <a:xfrm>
              <a:off x="1253319" y="3840183"/>
              <a:ext cx="19147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387DAD-C30D-4FE6-86A8-511ACF8F8016}"/>
                </a:ext>
              </a:extLst>
            </p:cNvPr>
            <p:cNvSpPr/>
            <p:nvPr/>
          </p:nvSpPr>
          <p:spPr>
            <a:xfrm>
              <a:off x="10033501" y="3110090"/>
              <a:ext cx="189298" cy="575434"/>
            </a:xfrm>
            <a:prstGeom prst="rect">
              <a:avLst/>
            </a:prstGeom>
            <a:solidFill>
              <a:srgbClr val="6FDFBA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0E2CFE2E-C2BD-435A-9E49-96B6D68F5141}"/>
                </a:ext>
              </a:extLst>
            </p:cNvPr>
            <p:cNvSpPr/>
            <p:nvPr/>
          </p:nvSpPr>
          <p:spPr>
            <a:xfrm>
              <a:off x="9359702" y="2677342"/>
              <a:ext cx="1536897" cy="762000"/>
            </a:xfrm>
            <a:prstGeom prst="rect">
              <a:avLst/>
            </a:prstGeom>
            <a:solidFill>
              <a:srgbClr val="6FDFBA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l: </a:t>
              </a:r>
            </a:p>
            <a:p>
              <a:pPr algn="ctr"/>
              <a:r>
                <a:rPr lang="en-SG" sz="1200" dirty="0" err="1">
                  <a:solidFill>
                    <a:schemeClr val="tx1"/>
                  </a:solidFill>
                </a:rPr>
                <a:t>CustomLegend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88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201</Words>
  <Application>Microsoft Office PowerPoint</Application>
  <PresentationFormat>Widescreen</PresentationFormat>
  <Paragraphs>88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152</cp:revision>
  <dcterms:created xsi:type="dcterms:W3CDTF">2016-07-22T14:33:02Z</dcterms:created>
  <dcterms:modified xsi:type="dcterms:W3CDTF">2018-11-12T07:03:01Z</dcterms:modified>
</cp:coreProperties>
</file>