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504" y="-7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55323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14000" y="3165974"/>
            <a:ext cx="150022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FinancialPlannerStorage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157630" cy="1281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4504727" y="3331820"/>
            <a:ext cx="11663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81713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 flipV="1">
            <a:off x="5944414" y="3326536"/>
            <a:ext cx="301320" cy="52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32304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XmlFinancialPlanner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245734" y="3153156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RecordList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XmlAdaptedRecord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>
            <a:off x="7446441" y="3326536"/>
            <a:ext cx="169297" cy="646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0873EAB3-745C-43FA-8B4D-48CBBA2982F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06281" y="3505198"/>
            <a:ext cx="813519" cy="4092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5D27FAF3-DEE1-4CCA-B061-4211B410531A}"/>
              </a:ext>
            </a:extLst>
          </p:cNvPr>
          <p:cNvSpPr/>
          <p:nvPr/>
        </p:nvSpPr>
        <p:spPr>
          <a:xfrm>
            <a:off x="6019800" y="3741027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LimitList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5" name="Elbow Connector 122">
            <a:extLst>
              <a:ext uri="{FF2B5EF4-FFF2-40B4-BE49-F238E27FC236}">
                <a16:creationId xmlns:a16="http://schemas.microsoft.com/office/drawing/2014/main" id="{E4F14143-248C-48D8-B37F-179684F7409D}"/>
              </a:ext>
            </a:extLst>
          </p:cNvPr>
          <p:cNvCxnSpPr>
            <a:cxnSpLocks/>
          </p:cNvCxnSpPr>
          <p:nvPr/>
        </p:nvCxnSpPr>
        <p:spPr>
          <a:xfrm flipV="1">
            <a:off x="7232927" y="3909123"/>
            <a:ext cx="301320" cy="52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090714D1-7355-444E-914C-A94E0D715210}"/>
              </a:ext>
            </a:extLst>
          </p:cNvPr>
          <p:cNvSpPr/>
          <p:nvPr/>
        </p:nvSpPr>
        <p:spPr>
          <a:xfrm>
            <a:off x="7546667" y="374102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XmlAdaptedLimit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Hao Zeng</cp:lastModifiedBy>
  <cp:revision>59</cp:revision>
  <dcterms:created xsi:type="dcterms:W3CDTF">2016-07-22T14:33:02Z</dcterms:created>
  <dcterms:modified xsi:type="dcterms:W3CDTF">2018-11-10T13:34:58Z</dcterms:modified>
</cp:coreProperties>
</file>