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35A8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howGuides="1">
      <p:cViewPr>
        <p:scale>
          <a:sx n="33" d="100"/>
          <a:sy n="33" d="100"/>
        </p:scale>
        <p:origin x="2578" y="1613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5">
            <a:extLst>
              <a:ext uri="{FF2B5EF4-FFF2-40B4-BE49-F238E27FC236}">
                <a16:creationId xmlns:a16="http://schemas.microsoft.com/office/drawing/2014/main" id="{95060E44-8934-442E-9CAE-10F2F39A4242}"/>
              </a:ext>
            </a:extLst>
          </p:cNvPr>
          <p:cNvSpPr/>
          <p:nvPr/>
        </p:nvSpPr>
        <p:spPr>
          <a:xfrm>
            <a:off x="10422766" y="-6476994"/>
            <a:ext cx="4817234" cy="147854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04" name="Rectangle 65">
            <a:extLst>
              <a:ext uri="{FF2B5EF4-FFF2-40B4-BE49-F238E27FC236}">
                <a16:creationId xmlns:a16="http://schemas.microsoft.com/office/drawing/2014/main" id="{1F50FDCE-8C44-40DB-A8C0-ACDCF40BA189}"/>
              </a:ext>
            </a:extLst>
          </p:cNvPr>
          <p:cNvSpPr/>
          <p:nvPr/>
        </p:nvSpPr>
        <p:spPr>
          <a:xfrm>
            <a:off x="-2286634" y="-6476994"/>
            <a:ext cx="12792491" cy="147854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4CA890-9AF6-4C82-B649-74E8EFA539B3}"/>
              </a:ext>
            </a:extLst>
          </p:cNvPr>
          <p:cNvGrpSpPr/>
          <p:nvPr/>
        </p:nvGrpSpPr>
        <p:grpSpPr>
          <a:xfrm>
            <a:off x="-2240522" y="-6019800"/>
            <a:ext cx="17037491" cy="14122965"/>
            <a:chOff x="-2088122" y="-1245165"/>
            <a:chExt cx="17037491" cy="9348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3B729-AE77-41A6-AB05-9AEF5FFF2C93}"/>
                </a:ext>
              </a:extLst>
            </p:cNvPr>
            <p:cNvGrpSpPr/>
            <p:nvPr/>
          </p:nvGrpSpPr>
          <p:grpSpPr>
            <a:xfrm>
              <a:off x="-2088122" y="-1245165"/>
              <a:ext cx="17037491" cy="9348330"/>
              <a:chOff x="-4235891" y="-2185530"/>
              <a:chExt cx="17037491" cy="934833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DA5B3EC-A059-4213-B803-2F86381D1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0320" y="5308889"/>
                <a:ext cx="1" cy="123249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A3FFE6B-9FB2-4A55-8596-2DE5787F0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200" y="2743200"/>
                <a:ext cx="0" cy="534281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F7372B6-023F-41D2-9413-32037895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36861"/>
                <a:ext cx="0" cy="665496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E5A45E1-ECE4-4D8A-846A-0D48F5CB2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23924"/>
                <a:ext cx="0" cy="6634076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1C587E-2CBA-4BF9-AD25-05DD869E5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29733" y="-1490874"/>
                <a:ext cx="0" cy="5453274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1CE30D2-19DB-4697-8217-AD60EF34B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200" y="-1407559"/>
                <a:ext cx="0" cy="5178934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8FD5BDD-0FDA-401D-96FD-8BFC4D936A12}"/>
                  </a:ext>
                </a:extLst>
              </p:cNvPr>
              <p:cNvSpPr/>
              <p:nvPr/>
            </p:nvSpPr>
            <p:spPr>
              <a:xfrm>
                <a:off x="3993103" y="335367"/>
                <a:ext cx="152400" cy="54152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F174F84-FFBB-440F-9B5F-149542656A7E}"/>
                  </a:ext>
                </a:extLst>
              </p:cNvPr>
              <p:cNvSpPr/>
              <p:nvPr/>
            </p:nvSpPr>
            <p:spPr>
              <a:xfrm>
                <a:off x="1904109" y="-1541808"/>
                <a:ext cx="159347" cy="508651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B7A197-125B-42AA-8EC8-11B06F3A4895}"/>
                  </a:ext>
                </a:extLst>
              </p:cNvPr>
              <p:cNvSpPr/>
              <p:nvPr/>
            </p:nvSpPr>
            <p:spPr>
              <a:xfrm>
                <a:off x="-608417" y="-1547366"/>
                <a:ext cx="152400" cy="523114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7" name="Rectangle 62">
                <a:extLst>
                  <a:ext uri="{FF2B5EF4-FFF2-40B4-BE49-F238E27FC236}">
                    <a16:creationId xmlns:a16="http://schemas.microsoft.com/office/drawing/2014/main" id="{E8797B5B-480E-4E71-BD77-DE2A83D03F18}"/>
                  </a:ext>
                </a:extLst>
              </p:cNvPr>
              <p:cNvSpPr/>
              <p:nvPr/>
            </p:nvSpPr>
            <p:spPr>
              <a:xfrm>
                <a:off x="-2904944" y="-2185530"/>
                <a:ext cx="1455629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LogicManager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59C0BD2-C93C-41BC-B096-A1322BA01C97}"/>
                  </a:ext>
                </a:extLst>
              </p:cNvPr>
              <p:cNvSpPr txBox="1"/>
              <p:nvPr/>
            </p:nvSpPr>
            <p:spPr>
              <a:xfrm>
                <a:off x="-4235891" y="-1770545"/>
                <a:ext cx="1910748" cy="55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execute(summary date d/1-1-2018 12-12-2018”)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8457E8A-1DC2-4A5E-A878-602D75D0B119}"/>
                  </a:ext>
                </a:extLst>
              </p:cNvPr>
              <p:cNvSpPr/>
              <p:nvPr/>
            </p:nvSpPr>
            <p:spPr>
              <a:xfrm>
                <a:off x="-2249138" y="-1471166"/>
                <a:ext cx="152397" cy="832916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D7DDAF-0BA8-4D01-BF9E-96D186988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96738" y="-1166365"/>
                <a:ext cx="148832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8771A46-AAF0-47CD-B745-E44BCC50C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876894"/>
                <a:ext cx="209097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6057F6E-EE15-4A79-83E5-544E76A4F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77130" y="-1821859"/>
                <a:ext cx="0" cy="89846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9" name="Rectangle 62">
                <a:extLst>
                  <a:ext uri="{FF2B5EF4-FFF2-40B4-BE49-F238E27FC236}">
                    <a16:creationId xmlns:a16="http://schemas.microsoft.com/office/drawing/2014/main" id="{4B42AFBB-4590-48D8-AA83-696F65D9A9B9}"/>
                  </a:ext>
                </a:extLst>
              </p:cNvPr>
              <p:cNvSpPr/>
              <p:nvPr/>
            </p:nvSpPr>
            <p:spPr>
              <a:xfrm>
                <a:off x="-1212850" y="-2133600"/>
                <a:ext cx="1455629" cy="78944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:Financial</a:t>
                </a:r>
              </a:p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</a:rPr>
                  <a:t>PlannerParser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BF7153A-A0E7-48DA-AC34-E28DFED5AB28}"/>
                  </a:ext>
                </a:extLst>
              </p:cNvPr>
              <p:cNvSpPr txBox="1"/>
              <p:nvPr/>
            </p:nvSpPr>
            <p:spPr>
              <a:xfrm>
                <a:off x="-2105121" y="-1124214"/>
                <a:ext cx="1498298" cy="733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parseCommand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(summary date d/1-1-2018 </a:t>
                </a: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12-12-2018”)</a:t>
                </a:r>
              </a:p>
            </p:txBody>
          </p: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94AC0116-F12F-419E-8DA6-9D7C16EDD601}"/>
                  </a:ext>
                </a:extLst>
              </p:cNvPr>
              <p:cNvSpPr/>
              <p:nvPr/>
            </p:nvSpPr>
            <p:spPr>
              <a:xfrm>
                <a:off x="1107030" y="-1684246"/>
                <a:ext cx="1849319" cy="64363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:Summary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Command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Parser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BB85130-8EB0-45D5-B0C1-9D38A94C5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6017" y="-937765"/>
                <a:ext cx="236012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59CF06E-FA2B-4E98-BF43-5FDB7B8399A9}"/>
                  </a:ext>
                </a:extLst>
              </p:cNvPr>
              <p:cNvSpPr txBox="1"/>
              <p:nvPr/>
            </p:nvSpPr>
            <p:spPr>
              <a:xfrm>
                <a:off x="-83383" y="-809394"/>
                <a:ext cx="1603614" cy="55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parse(“ date d/1-1-2018 </a:t>
                </a: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12-12-2018”)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023B428-6BC6-4CF8-8CBD-4C93CDB496C2}"/>
                  </a:ext>
                </a:extLst>
              </p:cNvPr>
              <p:cNvSpPr/>
              <p:nvPr/>
            </p:nvSpPr>
            <p:spPr>
              <a:xfrm>
                <a:off x="411966" y="-34841"/>
                <a:ext cx="8128784" cy="334813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818B2DE-DFB6-4775-9491-A9776CA82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32" y="1119635"/>
                <a:ext cx="812891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: Diagonal Corners Rounded 97">
                <a:extLst>
                  <a:ext uri="{FF2B5EF4-FFF2-40B4-BE49-F238E27FC236}">
                    <a16:creationId xmlns:a16="http://schemas.microsoft.com/office/drawing/2014/main" id="{7ABE0F66-39EB-4EAB-A1E9-7DA9D2414520}"/>
                  </a:ext>
                </a:extLst>
              </p:cNvPr>
              <p:cNvSpPr/>
              <p:nvPr/>
            </p:nvSpPr>
            <p:spPr>
              <a:xfrm>
                <a:off x="411832" y="-34842"/>
                <a:ext cx="742594" cy="361973"/>
              </a:xfrm>
              <a:prstGeom prst="round2Diag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alt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28CEA2B-5538-4B34-BB42-C6D6ECFAD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306811"/>
                <a:ext cx="130411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74DF41-2730-4360-AF07-7C10FA0E1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32" y="2262635"/>
                <a:ext cx="812891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62">
                <a:extLst>
                  <a:ext uri="{FF2B5EF4-FFF2-40B4-BE49-F238E27FC236}">
                    <a16:creationId xmlns:a16="http://schemas.microsoft.com/office/drawing/2014/main" id="{1C5C122B-608A-4B5B-9758-71655BBD1161}"/>
                  </a:ext>
                </a:extLst>
              </p:cNvPr>
              <p:cNvSpPr/>
              <p:nvPr/>
            </p:nvSpPr>
            <p:spPr>
              <a:xfrm>
                <a:off x="3360622" y="176087"/>
                <a:ext cx="1502009" cy="41839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sbd:SummaryByDate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Command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49B1F3E-E140-4FC5-8C4C-CBB225EAB8E5}"/>
                  </a:ext>
                </a:extLst>
              </p:cNvPr>
              <p:cNvSpPr txBox="1"/>
              <p:nvPr/>
            </p:nvSpPr>
            <p:spPr>
              <a:xfrm>
                <a:off x="1819413" y="-42810"/>
                <a:ext cx="1906657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[mode == “date”]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FCAEA6-D75A-4899-82B6-7AEF7E866FAF}"/>
                  </a:ext>
                </a:extLst>
              </p:cNvPr>
              <p:cNvSpPr/>
              <p:nvPr/>
            </p:nvSpPr>
            <p:spPr>
              <a:xfrm>
                <a:off x="5791200" y="1536861"/>
                <a:ext cx="152400" cy="54152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5F5C18-44A3-4AD1-A1FE-68A79ECEB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2071733"/>
                <a:ext cx="371313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6462A87A-864D-427E-AF67-880E9EE98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1501650"/>
                <a:ext cx="290284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C31EB513-A4ED-4F50-8F2E-3C68DCB63E1E}"/>
                  </a:ext>
                </a:extLst>
              </p:cNvPr>
              <p:cNvSpPr/>
              <p:nvPr/>
            </p:nvSpPr>
            <p:spPr>
              <a:xfrm>
                <a:off x="4959350" y="1194605"/>
                <a:ext cx="1713534" cy="59471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sbm:SummaryByMonth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Command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8A7ED52-9CC5-4B25-8DAC-A79B7E91B6F7}"/>
                  </a:ext>
                </a:extLst>
              </p:cNvPr>
              <p:cNvSpPr/>
              <p:nvPr/>
            </p:nvSpPr>
            <p:spPr>
              <a:xfrm>
                <a:off x="7593584" y="2633448"/>
                <a:ext cx="152400" cy="54152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75559F6-812A-41CB-B0C7-13B5D419D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3174975"/>
                <a:ext cx="553707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C687B8B-F999-459F-BE81-36418F3F3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510" y="2604892"/>
                <a:ext cx="480784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62">
                <a:extLst>
                  <a:ext uri="{FF2B5EF4-FFF2-40B4-BE49-F238E27FC236}">
                    <a16:creationId xmlns:a16="http://schemas.microsoft.com/office/drawing/2014/main" id="{D125DD65-0011-43DB-A2F0-5AC529749ECA}"/>
                  </a:ext>
                </a:extLst>
              </p:cNvPr>
              <p:cNvSpPr/>
              <p:nvPr/>
            </p:nvSpPr>
            <p:spPr>
              <a:xfrm>
                <a:off x="6705600" y="2351032"/>
                <a:ext cx="1762364" cy="54153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sbc:SummaryByCategory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Command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75CE881-45E7-4252-A090-ECCA6833FB15}"/>
                  </a:ext>
                </a:extLst>
              </p:cNvPr>
              <p:cNvSpPr txBox="1"/>
              <p:nvPr/>
            </p:nvSpPr>
            <p:spPr>
              <a:xfrm>
                <a:off x="2069044" y="306811"/>
                <a:ext cx="1206241" cy="366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SummaryByDate</a:t>
                </a:r>
                <a:r>
                  <a:rPr lang="en-US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1F595D5-4DA5-498D-85AB-4BF9057C62FB}"/>
                  </a:ext>
                </a:extLst>
              </p:cNvPr>
              <p:cNvSpPr txBox="1"/>
              <p:nvPr/>
            </p:nvSpPr>
            <p:spPr>
              <a:xfrm>
                <a:off x="2290591" y="1310537"/>
                <a:ext cx="1976609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SummaryByMonth</a:t>
                </a:r>
                <a:r>
                  <a:rPr lang="en-US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29AADB0-9B8C-4C6C-824A-008979780217}"/>
                  </a:ext>
                </a:extLst>
              </p:cNvPr>
              <p:cNvSpPr txBox="1"/>
              <p:nvPr/>
            </p:nvSpPr>
            <p:spPr>
              <a:xfrm>
                <a:off x="1960904" y="1119641"/>
                <a:ext cx="20185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[mode == “month”]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DAF0274-3069-4009-B1CB-D3BF5DDFD08A}"/>
                  </a:ext>
                </a:extLst>
              </p:cNvPr>
              <p:cNvSpPr txBox="1"/>
              <p:nvPr/>
            </p:nvSpPr>
            <p:spPr>
              <a:xfrm>
                <a:off x="4252216" y="2366886"/>
                <a:ext cx="2225028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SummaryByCategory</a:t>
                </a:r>
                <a:r>
                  <a:rPr lang="en-US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6CFAE01-DD32-4EB2-A072-2E41581B479B}"/>
                  </a:ext>
                </a:extLst>
              </p:cNvPr>
              <p:cNvSpPr txBox="1"/>
              <p:nvPr/>
            </p:nvSpPr>
            <p:spPr>
              <a:xfrm>
                <a:off x="1732743" y="2255091"/>
                <a:ext cx="238947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[mode == “category”]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6871B40-7AC4-47D6-877C-A97F8C763BCC}"/>
                  </a:ext>
                </a:extLst>
              </p:cNvPr>
              <p:cNvSpPr txBox="1"/>
              <p:nvPr/>
            </p:nvSpPr>
            <p:spPr>
              <a:xfrm>
                <a:off x="2048297" y="705061"/>
                <a:ext cx="16036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sbd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E4ED6B9-FB83-4A7D-9982-E2D3D9DBD7E9}"/>
                  </a:ext>
                </a:extLst>
              </p:cNvPr>
              <p:cNvSpPr txBox="1"/>
              <p:nvPr/>
            </p:nvSpPr>
            <p:spPr>
              <a:xfrm>
                <a:off x="3228951" y="1834190"/>
                <a:ext cx="16036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sbm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D71FF7-B50A-44FA-85B9-A23EAAC0B8B0}"/>
                  </a:ext>
                </a:extLst>
              </p:cNvPr>
              <p:cNvSpPr txBox="1"/>
              <p:nvPr/>
            </p:nvSpPr>
            <p:spPr>
              <a:xfrm>
                <a:off x="3155698" y="2885803"/>
                <a:ext cx="16036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sbc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ACE97DB5-5655-4A25-8D39-0301B3226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6017" y="3544705"/>
                <a:ext cx="236012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C588AA9-B604-41E6-9A54-5F65DF83094E}"/>
                  </a:ext>
                </a:extLst>
              </p:cNvPr>
              <p:cNvSpPr txBox="1"/>
              <p:nvPr/>
            </p:nvSpPr>
            <p:spPr>
              <a:xfrm>
                <a:off x="-877880" y="3335892"/>
                <a:ext cx="16036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sbd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E731FB7A-CDC5-4D48-9DAB-0D447E213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96738" y="3675669"/>
                <a:ext cx="155192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E82BF1-EE29-48AA-B5D4-9951332E53DC}"/>
                  </a:ext>
                </a:extLst>
              </p:cNvPr>
              <p:cNvSpPr txBox="1"/>
              <p:nvPr/>
            </p:nvSpPr>
            <p:spPr>
              <a:xfrm>
                <a:off x="-2427513" y="3467187"/>
                <a:ext cx="16036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sbd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A4C8B0C-9EE6-4C8C-8A2F-D6704C02C1AC}"/>
                  </a:ext>
                </a:extLst>
              </p:cNvPr>
              <p:cNvSpPr/>
              <p:nvPr/>
            </p:nvSpPr>
            <p:spPr>
              <a:xfrm>
                <a:off x="4191000" y="4038600"/>
                <a:ext cx="132808" cy="25909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6FF9F4E0-E11F-4D5B-B954-570A62E1D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74470" y="4038600"/>
                <a:ext cx="636547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E108DD-3C62-49D8-B986-27758C463A58}"/>
                  </a:ext>
                </a:extLst>
              </p:cNvPr>
              <p:cNvSpPr txBox="1"/>
              <p:nvPr/>
            </p:nvSpPr>
            <p:spPr>
              <a:xfrm>
                <a:off x="-308214" y="3739706"/>
                <a:ext cx="16036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sbd.execute</a:t>
                </a:r>
                <a:r>
                  <a:rPr lang="en-US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61" name="Rectangle 62">
                <a:extLst>
                  <a:ext uri="{FF2B5EF4-FFF2-40B4-BE49-F238E27FC236}">
                    <a16:creationId xmlns:a16="http://schemas.microsoft.com/office/drawing/2014/main" id="{62C7B128-673D-4EF0-BB6D-E4D69C63E2C6}"/>
                  </a:ext>
                </a:extLst>
              </p:cNvPr>
              <p:cNvSpPr/>
              <p:nvPr/>
            </p:nvSpPr>
            <p:spPr>
              <a:xfrm>
                <a:off x="8610600" y="3609592"/>
                <a:ext cx="841636" cy="30018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 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95C1111-18FB-4AE1-9C75-7BFC39500593}"/>
                  </a:ext>
                </a:extLst>
              </p:cNvPr>
              <p:cNvSpPr/>
              <p:nvPr/>
            </p:nvSpPr>
            <p:spPr>
              <a:xfrm>
                <a:off x="8946970" y="4264153"/>
                <a:ext cx="168896" cy="23164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09A9D06-D17C-4060-A700-7762FBDE1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52004" y="3851665"/>
                <a:ext cx="1" cy="125373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65" name="Rectangle 62">
                <a:extLst>
                  <a:ext uri="{FF2B5EF4-FFF2-40B4-BE49-F238E27FC236}">
                    <a16:creationId xmlns:a16="http://schemas.microsoft.com/office/drawing/2014/main" id="{D88916D8-CCED-40BE-BE6C-ABF82393ACDF}"/>
                  </a:ext>
                </a:extLst>
              </p:cNvPr>
              <p:cNvSpPr/>
              <p:nvPr/>
            </p:nvSpPr>
            <p:spPr>
              <a:xfrm>
                <a:off x="9639606" y="5030403"/>
                <a:ext cx="2389632" cy="556972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SummaryByDateList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CFC1B8-6E6F-4C3D-A830-9461A5C805C2}"/>
                  </a:ext>
                </a:extLst>
              </p:cNvPr>
              <p:cNvSpPr/>
              <p:nvPr/>
            </p:nvSpPr>
            <p:spPr>
              <a:xfrm>
                <a:off x="10679831" y="5479653"/>
                <a:ext cx="168896" cy="3877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0AD68B9-0548-44BF-9DBD-EB5A532A3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495801"/>
                <a:ext cx="460357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5303D34F-7B75-4845-805D-CF664FD8F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280885"/>
                <a:ext cx="460357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A43A590-0D62-43D6-913F-E81E6313BD03}"/>
                  </a:ext>
                </a:extLst>
              </p:cNvPr>
              <p:cNvSpPr/>
              <p:nvPr/>
            </p:nvSpPr>
            <p:spPr>
              <a:xfrm>
                <a:off x="8946970" y="4662042"/>
                <a:ext cx="168896" cy="23164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6E733EC6-6B09-4665-8843-D0332AAEC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893690"/>
                <a:ext cx="460357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58EE271C-C785-4381-9637-52D9A8DD5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678774"/>
                <a:ext cx="460357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404D07D-44D5-471E-A174-8BFD24DD9D81}"/>
                  </a:ext>
                </a:extLst>
              </p:cNvPr>
              <p:cNvSpPr txBox="1"/>
              <p:nvPr/>
            </p:nvSpPr>
            <p:spPr>
              <a:xfrm>
                <a:off x="4911484" y="4006931"/>
                <a:ext cx="2784716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updateFilteredRecordList</a:t>
                </a:r>
                <a:r>
                  <a:rPr lang="en-US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75C804D-D3FA-43A4-AC3F-CCAAA8016D22}"/>
                  </a:ext>
                </a:extLst>
              </p:cNvPr>
              <p:cNvSpPr txBox="1"/>
              <p:nvPr/>
            </p:nvSpPr>
            <p:spPr>
              <a:xfrm>
                <a:off x="4897861" y="4487850"/>
                <a:ext cx="2784716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getFilteredRecordList</a:t>
                </a:r>
                <a:r>
                  <a:rPr lang="en-US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22A332E-9F2D-4683-A492-DD10B34924D6}"/>
                  </a:ext>
                </a:extLst>
              </p:cNvPr>
              <p:cNvSpPr txBox="1"/>
              <p:nvPr/>
            </p:nvSpPr>
            <p:spPr>
              <a:xfrm>
                <a:off x="6246852" y="4709024"/>
                <a:ext cx="1018775" cy="162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filteredList</a:t>
                </a:r>
                <a:endParaRPr 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AC96C0CD-6209-4388-A142-6964BA77901D}"/>
                  </a:ext>
                </a:extLst>
              </p:cNvPr>
              <p:cNvCxnSpPr>
                <a:cxnSpLocks/>
                <a:endCxn id="165" idx="1"/>
              </p:cNvCxnSpPr>
              <p:nvPr/>
            </p:nvCxnSpPr>
            <p:spPr>
              <a:xfrm flipV="1">
                <a:off x="4343400" y="5308889"/>
                <a:ext cx="5296206" cy="453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B602E7C-0419-4672-9191-7AA285BE20D2}"/>
                  </a:ext>
                </a:extLst>
              </p:cNvPr>
              <p:cNvSpPr txBox="1"/>
              <p:nvPr/>
            </p:nvSpPr>
            <p:spPr>
              <a:xfrm>
                <a:off x="4880397" y="5040020"/>
                <a:ext cx="2784716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SummaryByDate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</a:rPr>
                  <a:t>filteredList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6061D33D-03D4-42FB-9D9F-99BB26FEB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5864835"/>
                <a:ext cx="633643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AABBD47-F5D5-4D0B-934B-10CCDEDA3054}"/>
                  </a:ext>
                </a:extLst>
              </p:cNvPr>
              <p:cNvSpPr txBox="1"/>
              <p:nvPr/>
            </p:nvSpPr>
            <p:spPr>
              <a:xfrm>
                <a:off x="6452596" y="5652387"/>
                <a:ext cx="1373471" cy="162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summaryList</a:t>
                </a:r>
                <a:endParaRPr 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53B518DC-73B9-4B5A-B994-74F66D71E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3604" y="6420782"/>
                <a:ext cx="846799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680EBA5-3E65-432F-8FEA-3ABD84CC470D}"/>
                  </a:ext>
                </a:extLst>
              </p:cNvPr>
              <p:cNvSpPr txBox="1"/>
              <p:nvPr/>
            </p:nvSpPr>
            <p:spPr>
              <a:xfrm>
                <a:off x="5296547" y="6045667"/>
                <a:ext cx="3942911" cy="366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post new </a:t>
                </a:r>
                <a:r>
                  <a:rPr lang="en-US" dirty="0" err="1">
                    <a:solidFill>
                      <a:srgbClr val="0070C0"/>
                    </a:solidFill>
                  </a:rPr>
                  <a:t>ShowSummaryTableEvent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</a:rPr>
                  <a:t>summaryList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71A6FF06-D1C8-438B-8165-025C49336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96741" y="6629544"/>
                <a:ext cx="626526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2087F24-B286-4384-BDBC-D10D16523F7D}"/>
                  </a:ext>
                </a:extLst>
              </p:cNvPr>
              <p:cNvSpPr txBox="1"/>
              <p:nvPr/>
            </p:nvSpPr>
            <p:spPr>
              <a:xfrm>
                <a:off x="-206065" y="6322723"/>
                <a:ext cx="16036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result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44F47C80-D8A7-4064-8301-69D44E290375}"/>
                  </a:ext>
                </a:extLst>
              </p:cNvPr>
              <p:cNvSpPr txBox="1"/>
              <p:nvPr/>
            </p:nvSpPr>
            <p:spPr>
              <a:xfrm>
                <a:off x="-4205169" y="6543012"/>
                <a:ext cx="1603614" cy="183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result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5F6A9FA3-20F0-4274-8705-3B3C0E121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813526" y="6858000"/>
                <a:ext cx="155192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7A92580-FD98-4762-A1A2-15B17DD5AD46}"/>
                </a:ext>
              </a:extLst>
            </p:cNvPr>
            <p:cNvSpPr txBox="1"/>
            <p:nvPr/>
          </p:nvSpPr>
          <p:spPr>
            <a:xfrm>
              <a:off x="6286565" y="773983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B916EA-2AF3-483F-86BD-4B8086F79B18}"/>
                </a:ext>
              </a:extLst>
            </p:cNvPr>
            <p:cNvSpPr txBox="1"/>
            <p:nvPr/>
          </p:nvSpPr>
          <p:spPr>
            <a:xfrm>
              <a:off x="3994515" y="468865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108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126</cp:revision>
  <dcterms:created xsi:type="dcterms:W3CDTF">2016-07-22T14:33:02Z</dcterms:created>
  <dcterms:modified xsi:type="dcterms:W3CDTF">2018-11-12T06:54:25Z</dcterms:modified>
</cp:coreProperties>
</file>