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FB"/>
    <a:srgbClr val="4BACC6"/>
    <a:srgbClr val="B0DAE6"/>
    <a:srgbClr val="99D0DF"/>
    <a:srgbClr val="FFFFFF"/>
    <a:srgbClr val="ADD9E5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24"/>
  </p:normalViewPr>
  <p:slideViewPr>
    <p:cSldViewPr showGuides="1">
      <p:cViewPr>
        <p:scale>
          <a:sx n="75" d="100"/>
          <a:sy n="75" d="100"/>
        </p:scale>
        <p:origin x="821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0B415E7-5109-448B-B633-045637245EDD}"/>
              </a:ext>
            </a:extLst>
          </p:cNvPr>
          <p:cNvSpPr/>
          <p:nvPr/>
        </p:nvSpPr>
        <p:spPr>
          <a:xfrm>
            <a:off x="1046842" y="5867400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10DA3-72C6-48AA-ABCA-8C228957D416}"/>
              </a:ext>
            </a:extLst>
          </p:cNvPr>
          <p:cNvSpPr/>
          <p:nvPr/>
        </p:nvSpPr>
        <p:spPr>
          <a:xfrm flipH="1">
            <a:off x="3897204" y="3540938"/>
            <a:ext cx="1341928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863B0-0E13-4522-8D2C-C9E6994DE651}"/>
              </a:ext>
            </a:extLst>
          </p:cNvPr>
          <p:cNvSpPr/>
          <p:nvPr/>
        </p:nvSpPr>
        <p:spPr>
          <a:xfrm flipH="1">
            <a:off x="1951508" y="4447457"/>
            <a:ext cx="1341929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784A9-CF0F-4B0B-97CE-90D09CA9DE6F}"/>
              </a:ext>
            </a:extLst>
          </p:cNvPr>
          <p:cNvSpPr/>
          <p:nvPr/>
        </p:nvSpPr>
        <p:spPr>
          <a:xfrm flipH="1">
            <a:off x="5820850" y="4447457"/>
            <a:ext cx="137160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FA94-A806-4142-8F67-67682D587CB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rot="5400000">
            <a:off x="3785431" y="4157498"/>
            <a:ext cx="264481" cy="1248467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F017A1A2-EDB5-4191-964C-B9A9A9FC501F}"/>
              </a:ext>
            </a:extLst>
          </p:cNvPr>
          <p:cNvCxnSpPr>
            <a:cxnSpLocks/>
            <a:stCxn id="13" idx="3"/>
            <a:endCxn id="5" idx="3"/>
          </p:cNvCxnSpPr>
          <p:nvPr/>
        </p:nvCxnSpPr>
        <p:spPr>
          <a:xfrm rot="16200000" flipH="1">
            <a:off x="5049137" y="4142258"/>
            <a:ext cx="264481" cy="1278946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02">
            <a:extLst>
              <a:ext uri="{FF2B5EF4-FFF2-40B4-BE49-F238E27FC236}">
                <a16:creationId xmlns:a16="http://schemas.microsoft.com/office/drawing/2014/main" id="{5498F30B-CF10-4087-AA68-4C1282539023}"/>
              </a:ext>
            </a:extLst>
          </p:cNvPr>
          <p:cNvSpPr/>
          <p:nvPr/>
        </p:nvSpPr>
        <p:spPr>
          <a:xfrm flipH="1">
            <a:off x="4406652" y="4470392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A08D89-017A-42FE-B6EC-E63E59D10A1D}"/>
              </a:ext>
            </a:extLst>
          </p:cNvPr>
          <p:cNvSpPr/>
          <p:nvPr/>
        </p:nvSpPr>
        <p:spPr>
          <a:xfrm flipH="1">
            <a:off x="1977730" y="2953170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SummaryByDate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85718-7092-48B2-9745-7F0F633D3CC9}"/>
              </a:ext>
            </a:extLst>
          </p:cNvPr>
          <p:cNvSpPr/>
          <p:nvPr/>
        </p:nvSpPr>
        <p:spPr>
          <a:xfrm flipH="1">
            <a:off x="5829278" y="2953170"/>
            <a:ext cx="1354781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SummaryByMonth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List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6D4FAE-29B3-4348-9638-CED844B05790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flipV="1">
            <a:off x="2622472" y="3886200"/>
            <a:ext cx="4215" cy="56125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E2A86-DEA2-4403-9030-42D18336CC2B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V="1">
            <a:off x="6506650" y="3886200"/>
            <a:ext cx="18" cy="561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F23F-ACFF-4604-8615-7104C0020BB5}"/>
              </a:ext>
            </a:extLst>
          </p:cNvPr>
          <p:cNvSpPr/>
          <p:nvPr/>
        </p:nvSpPr>
        <p:spPr>
          <a:xfrm flipH="1">
            <a:off x="1977727" y="1150792"/>
            <a:ext cx="1297915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DaySummary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9B25D-FACF-4303-85DB-5704F8812336}"/>
              </a:ext>
            </a:extLst>
          </p:cNvPr>
          <p:cNvSpPr/>
          <p:nvPr/>
        </p:nvSpPr>
        <p:spPr>
          <a:xfrm flipH="1">
            <a:off x="5834846" y="1157271"/>
            <a:ext cx="1357604" cy="92655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MonthSummary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06A4C2-5188-45EF-B254-6C22EA385CDD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2626684" y="2083822"/>
            <a:ext cx="3" cy="86934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B1942A-3EBE-46E2-835D-98EA230A4351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6506668" y="2083823"/>
            <a:ext cx="6980" cy="86934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809-A77F-4C89-A86F-E264CF9579A3}"/>
              </a:ext>
            </a:extLst>
          </p:cNvPr>
          <p:cNvSpPr/>
          <p:nvPr/>
        </p:nvSpPr>
        <p:spPr>
          <a:xfrm flipH="1">
            <a:off x="3916275" y="1845115"/>
            <a:ext cx="1341930" cy="933030"/>
          </a:xfrm>
          <a:prstGeom prst="rect">
            <a:avLst/>
          </a:prstGeom>
          <a:solidFill>
            <a:srgbClr val="B0DAE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HashMap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4F2054-9E62-4B4C-94EE-DA2F98D15A1A}"/>
              </a:ext>
            </a:extLst>
          </p:cNvPr>
          <p:cNvSpPr/>
          <p:nvPr/>
        </p:nvSpPr>
        <p:spPr>
          <a:xfrm flipH="1">
            <a:off x="3916275" y="76200"/>
            <a:ext cx="1341930" cy="93303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Summary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8F0E4004-7F97-4A97-841C-425883A6D24F}"/>
              </a:ext>
            </a:extLst>
          </p:cNvPr>
          <p:cNvSpPr/>
          <p:nvPr/>
        </p:nvSpPr>
        <p:spPr>
          <a:xfrm flipH="1">
            <a:off x="4432532" y="1005654"/>
            <a:ext cx="270504" cy="179099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4" name="Straight Arrow Connector 6">
            <a:extLst>
              <a:ext uri="{FF2B5EF4-FFF2-40B4-BE49-F238E27FC236}">
                <a16:creationId xmlns:a16="http://schemas.microsoft.com/office/drawing/2014/main" id="{85917EB5-73E7-4AF0-A586-47F48E9018D0}"/>
              </a:ext>
            </a:extLst>
          </p:cNvPr>
          <p:cNvCxnSpPr>
            <a:cxnSpLocks/>
            <a:stCxn id="103" idx="3"/>
            <a:endCxn id="30" idx="3"/>
          </p:cNvCxnSpPr>
          <p:nvPr/>
        </p:nvCxnSpPr>
        <p:spPr>
          <a:xfrm rot="16200000" flipH="1">
            <a:off x="4983418" y="769119"/>
            <a:ext cx="435794" cy="126706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713F01-6055-4488-B039-E8D4EE3161D9}"/>
              </a:ext>
            </a:extLst>
          </p:cNvPr>
          <p:cNvCxnSpPr>
            <a:cxnSpLocks/>
            <a:stCxn id="103" idx="3"/>
            <a:endCxn id="29" idx="1"/>
          </p:cNvCxnSpPr>
          <p:nvPr/>
        </p:nvCxnSpPr>
        <p:spPr>
          <a:xfrm rot="5400000">
            <a:off x="3705436" y="754959"/>
            <a:ext cx="432554" cy="1292142"/>
          </a:xfrm>
          <a:prstGeom prst="bentConnector2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1DB0B5B-D403-4FEB-AD37-8AE22180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936" y="2094130"/>
            <a:ext cx="1035663" cy="88334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C6FA115-BCCB-4D98-9062-9F58E393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24" y="2089443"/>
            <a:ext cx="959884" cy="882356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024FB2-B16C-4837-91A3-656AE7F329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22472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B5374E-69C4-4483-BE0E-7D0101387ADC}"/>
              </a:ext>
            </a:extLst>
          </p:cNvPr>
          <p:cNvCxnSpPr/>
          <p:nvPr/>
        </p:nvCxnSpPr>
        <p:spPr>
          <a:xfrm>
            <a:off x="6501000" y="5380487"/>
            <a:ext cx="0" cy="4869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50D9E85-8495-4FDD-8C30-B0A2CCBA328E}"/>
              </a:ext>
            </a:extLst>
          </p:cNvPr>
          <p:cNvGrpSpPr/>
          <p:nvPr/>
        </p:nvGrpSpPr>
        <p:grpSpPr>
          <a:xfrm>
            <a:off x="277389" y="1967869"/>
            <a:ext cx="5608242" cy="1726062"/>
            <a:chOff x="277389" y="1967869"/>
            <a:chExt cx="5608242" cy="17260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5472EC-9A5B-4154-AD56-ED041BBD82EA}"/>
                </a:ext>
              </a:extLst>
            </p:cNvPr>
            <p:cNvSpPr/>
            <p:nvPr/>
          </p:nvSpPr>
          <p:spPr>
            <a:xfrm flipH="1">
              <a:off x="2069867" y="3205405"/>
              <a:ext cx="711226" cy="488526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Summary</a:t>
              </a:r>
            </a:p>
            <a:p>
              <a:pPr algn="ctr"/>
              <a:r>
                <a:rPr lang="en-US" sz="900" b="1" dirty="0" err="1">
                  <a:solidFill>
                    <a:schemeClr val="bg1"/>
                  </a:solidFill>
                </a:rPr>
                <a:t>ByDate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Command</a:t>
              </a:r>
              <a:endParaRPr lang="en-SG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ED45B9-3D7B-4BFF-B463-3382313DED9C}"/>
                </a:ext>
              </a:extLst>
            </p:cNvPr>
            <p:cNvSpPr/>
            <p:nvPr/>
          </p:nvSpPr>
          <p:spPr>
            <a:xfrm flipH="1">
              <a:off x="2054141" y="2586637"/>
              <a:ext cx="726952" cy="488526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Summary</a:t>
              </a:r>
            </a:p>
            <a:p>
              <a:pPr algn="ctr"/>
              <a:r>
                <a:rPr lang="en-US" sz="900" b="1" dirty="0" err="1">
                  <a:solidFill>
                    <a:schemeClr val="bg1"/>
                  </a:solidFill>
                </a:rPr>
                <a:t>ByMonth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Command</a:t>
              </a:r>
              <a:endParaRPr lang="en-SG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FC023A-105C-4050-AE2F-543EDF04A416}"/>
                </a:ext>
              </a:extLst>
            </p:cNvPr>
            <p:cNvSpPr/>
            <p:nvPr/>
          </p:nvSpPr>
          <p:spPr>
            <a:xfrm flipH="1">
              <a:off x="277389" y="2580563"/>
              <a:ext cx="1146280" cy="488526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{abstract}</a:t>
              </a:r>
            </a:p>
            <a:p>
              <a:pPr algn="ctr"/>
              <a:r>
                <a:rPr lang="en-US" sz="900" b="1" dirty="0" err="1">
                  <a:solidFill>
                    <a:schemeClr val="bg1"/>
                  </a:solidFill>
                </a:rPr>
                <a:t>SummaryCommand</a:t>
              </a:r>
              <a:endParaRPr lang="en-SG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6E13B3-DAA2-4B56-8C51-BD66984335FC}"/>
                </a:ext>
              </a:extLst>
            </p:cNvPr>
            <p:cNvSpPr/>
            <p:nvPr/>
          </p:nvSpPr>
          <p:spPr>
            <a:xfrm flipH="1">
              <a:off x="2054141" y="1967869"/>
              <a:ext cx="726952" cy="488526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Summary</a:t>
              </a:r>
            </a:p>
            <a:p>
              <a:pPr algn="ctr"/>
              <a:r>
                <a:rPr lang="en-US" sz="900" b="1" dirty="0" err="1">
                  <a:solidFill>
                    <a:schemeClr val="bg1"/>
                  </a:solidFill>
                </a:rPr>
                <a:t>ByCategory</a:t>
              </a:r>
              <a:endParaRPr lang="en-US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Command</a:t>
              </a:r>
              <a:endParaRPr lang="en-SG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21B34D-4A5C-4B92-BB8F-57495445DE15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rot="10800000" flipV="1">
              <a:off x="1423669" y="2212132"/>
              <a:ext cx="630472" cy="612694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>
              <a:extLst>
                <a:ext uri="{FF2B5EF4-FFF2-40B4-BE49-F238E27FC236}">
                  <a16:creationId xmlns:a16="http://schemas.microsoft.com/office/drawing/2014/main" id="{FAA039DF-F584-4EE8-A3AB-30481A79C857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rot="10800000">
              <a:off x="1423669" y="2824826"/>
              <a:ext cx="630472" cy="6074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1E1122-13D7-42A7-858E-DB3D9DC14359}"/>
                </a:ext>
              </a:extLst>
            </p:cNvPr>
            <p:cNvSpPr/>
            <p:nvPr/>
          </p:nvSpPr>
          <p:spPr>
            <a:xfrm flipH="1">
              <a:off x="3400313" y="3205405"/>
              <a:ext cx="767971" cy="488526"/>
            </a:xfrm>
            <a:prstGeom prst="rect">
              <a:avLst/>
            </a:prstGeom>
            <a:solidFill>
              <a:srgbClr val="4BACC6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rgbClr val="F2F9FB"/>
                  </a:solidFill>
                </a:rPr>
                <a:t>SummaryBy</a:t>
              </a:r>
              <a:endParaRPr lang="en-US" sz="900" b="1" dirty="0">
                <a:solidFill>
                  <a:srgbClr val="F2F9FB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Date</a:t>
              </a:r>
            </a:p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List</a:t>
              </a:r>
              <a:endParaRPr lang="en-SG" sz="900" b="1" dirty="0">
                <a:solidFill>
                  <a:srgbClr val="F2F9FB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81F1D4-D70C-42F8-8A70-8EEAEEF58F81}"/>
                </a:ext>
              </a:extLst>
            </p:cNvPr>
            <p:cNvSpPr/>
            <p:nvPr/>
          </p:nvSpPr>
          <p:spPr>
            <a:xfrm flipH="1">
              <a:off x="3401623" y="2592558"/>
              <a:ext cx="784952" cy="488526"/>
            </a:xfrm>
            <a:prstGeom prst="rect">
              <a:avLst/>
            </a:prstGeom>
            <a:solidFill>
              <a:srgbClr val="4BACC6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rgbClr val="F2F9FB"/>
                  </a:solidFill>
                </a:rPr>
                <a:t>SummaryByMonth</a:t>
              </a:r>
              <a:endParaRPr lang="en-US" sz="900" b="1" dirty="0">
                <a:solidFill>
                  <a:srgbClr val="F2F9FB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List</a:t>
              </a:r>
              <a:endParaRPr lang="en-SG" sz="900" b="1" dirty="0">
                <a:solidFill>
                  <a:srgbClr val="F2F9F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6FC2F7-E07A-414A-A3CD-FE6BB02815C8}"/>
                </a:ext>
              </a:extLst>
            </p:cNvPr>
            <p:cNvSpPr/>
            <p:nvPr/>
          </p:nvSpPr>
          <p:spPr>
            <a:xfrm flipH="1">
              <a:off x="5041460" y="2612511"/>
              <a:ext cx="844171" cy="423826"/>
            </a:xfrm>
            <a:prstGeom prst="rect">
              <a:avLst/>
            </a:prstGeom>
            <a:solidFill>
              <a:srgbClr val="4BACC6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{abstract}</a:t>
              </a:r>
            </a:p>
            <a:p>
              <a:pPr algn="ctr"/>
              <a:r>
                <a:rPr lang="en-US" sz="900" b="1" dirty="0" err="1">
                  <a:solidFill>
                    <a:srgbClr val="F2F9FB"/>
                  </a:solidFill>
                </a:rPr>
                <a:t>SummaryList</a:t>
              </a:r>
              <a:endParaRPr lang="en-SG" sz="900" b="1" dirty="0">
                <a:solidFill>
                  <a:srgbClr val="F2F9FB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2BA27-EA4D-4E64-BEF4-5B4C9039E31F}"/>
                </a:ext>
              </a:extLst>
            </p:cNvPr>
            <p:cNvSpPr/>
            <p:nvPr/>
          </p:nvSpPr>
          <p:spPr>
            <a:xfrm flipH="1">
              <a:off x="3400314" y="1967869"/>
              <a:ext cx="784953" cy="488526"/>
            </a:xfrm>
            <a:prstGeom prst="rect">
              <a:avLst/>
            </a:prstGeom>
            <a:solidFill>
              <a:srgbClr val="4BACC6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rgbClr val="F2F9FB"/>
                  </a:solidFill>
                </a:rPr>
                <a:t>SummaryBy</a:t>
              </a:r>
              <a:endParaRPr lang="en-US" sz="900" b="1" dirty="0">
                <a:solidFill>
                  <a:srgbClr val="F2F9FB"/>
                </a:solidFill>
              </a:endParaRPr>
            </a:p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Category</a:t>
              </a:r>
            </a:p>
            <a:p>
              <a:pPr algn="ctr"/>
              <a:r>
                <a:rPr lang="en-US" sz="900" b="1" dirty="0">
                  <a:solidFill>
                    <a:srgbClr val="F2F9FB"/>
                  </a:solidFill>
                </a:rPr>
                <a:t>List</a:t>
              </a:r>
              <a:endParaRPr lang="en-SG" sz="900" b="1" dirty="0">
                <a:solidFill>
                  <a:srgbClr val="F2F9FB"/>
                </a:solidFill>
              </a:endParaRPr>
            </a:p>
          </p:txBody>
        </p:sp>
        <p:sp>
          <p:nvSpPr>
            <p:cNvPr id="19" name="Isosceles Triangle 102">
              <a:extLst>
                <a:ext uri="{FF2B5EF4-FFF2-40B4-BE49-F238E27FC236}">
                  <a16:creationId xmlns:a16="http://schemas.microsoft.com/office/drawing/2014/main" id="{7014D8A6-1986-41E7-8277-631ADF4335F6}"/>
                </a:ext>
              </a:extLst>
            </p:cNvPr>
            <p:cNvSpPr/>
            <p:nvPr/>
          </p:nvSpPr>
          <p:spPr>
            <a:xfrm rot="5400000" flipH="1">
              <a:off x="4928774" y="2776741"/>
              <a:ext cx="122876" cy="10249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0">
              <a:extLst>
                <a:ext uri="{FF2B5EF4-FFF2-40B4-BE49-F238E27FC236}">
                  <a16:creationId xmlns:a16="http://schemas.microsoft.com/office/drawing/2014/main" id="{238C6B06-D6EB-4D00-9565-0C041718021E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>
              <a:off x="4185267" y="2212132"/>
              <a:ext cx="753697" cy="615857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355E970F-F44C-4642-AEFE-E66102CB8019}"/>
                </a:ext>
              </a:extLst>
            </p:cNvPr>
            <p:cNvCxnSpPr>
              <a:cxnSpLocks/>
              <a:stCxn id="16" idx="1"/>
              <a:endCxn id="19" idx="3"/>
            </p:cNvCxnSpPr>
            <p:nvPr/>
          </p:nvCxnSpPr>
          <p:spPr>
            <a:xfrm flipV="1">
              <a:off x="4186575" y="2827989"/>
              <a:ext cx="752389" cy="8832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FBD6E505-9FBC-4B80-AF3F-CC616A679AFD}"/>
                </a:ext>
              </a:extLst>
            </p:cNvPr>
            <p:cNvCxnSpPr>
              <a:cxnSpLocks/>
              <a:stCxn id="14" idx="1"/>
              <a:endCxn id="19" idx="3"/>
            </p:cNvCxnSpPr>
            <p:nvPr/>
          </p:nvCxnSpPr>
          <p:spPr>
            <a:xfrm flipV="1">
              <a:off x="4168284" y="2827989"/>
              <a:ext cx="770680" cy="621679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0">
              <a:extLst>
                <a:ext uri="{FF2B5EF4-FFF2-40B4-BE49-F238E27FC236}">
                  <a16:creationId xmlns:a16="http://schemas.microsoft.com/office/drawing/2014/main" id="{F371313B-AB96-4A5E-B119-482DB436A818}"/>
                </a:ext>
              </a:extLst>
            </p:cNvPr>
            <p:cNvCxnSpPr>
              <a:cxnSpLocks/>
              <a:stCxn id="4" idx="1"/>
              <a:endCxn id="2" idx="3"/>
            </p:cNvCxnSpPr>
            <p:nvPr/>
          </p:nvCxnSpPr>
          <p:spPr>
            <a:xfrm>
              <a:off x="1423669" y="2824826"/>
              <a:ext cx="646198" cy="624842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102">
              <a:extLst>
                <a:ext uri="{FF2B5EF4-FFF2-40B4-BE49-F238E27FC236}">
                  <a16:creationId xmlns:a16="http://schemas.microsoft.com/office/drawing/2014/main" id="{EF352A91-C313-4ABF-A947-BCC794C53AE5}"/>
                </a:ext>
              </a:extLst>
            </p:cNvPr>
            <p:cNvSpPr/>
            <p:nvPr/>
          </p:nvSpPr>
          <p:spPr>
            <a:xfrm rot="16200000" flipH="1">
              <a:off x="1400312" y="2777364"/>
              <a:ext cx="141634" cy="94923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A0AD3AE-81B8-4D23-BEFF-DD9E363DF32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093" y="2223974"/>
              <a:ext cx="6192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9EE1D2-4352-46C6-81E4-A3B9B60CAD6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093" y="2842742"/>
              <a:ext cx="620530" cy="59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83A85DF-2749-49C9-A442-60E32049E0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1093" y="3461510"/>
              <a:ext cx="6192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0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3528B1-FD5B-4189-BCA6-1719C9EFDB96}"/>
              </a:ext>
            </a:extLst>
          </p:cNvPr>
          <p:cNvGrpSpPr/>
          <p:nvPr/>
        </p:nvGrpSpPr>
        <p:grpSpPr>
          <a:xfrm>
            <a:off x="1960536" y="1169538"/>
            <a:ext cx="2535263" cy="1497462"/>
            <a:chOff x="1960536" y="1169538"/>
            <a:chExt cx="2535263" cy="14974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05D211-0AFB-41EB-8847-A2CD7E0BA7C9}"/>
                </a:ext>
              </a:extLst>
            </p:cNvPr>
            <p:cNvSpPr/>
            <p:nvPr/>
          </p:nvSpPr>
          <p:spPr>
            <a:xfrm flipH="1">
              <a:off x="1977517" y="2243174"/>
              <a:ext cx="767971" cy="4238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SummaryBy</a:t>
              </a:r>
              <a:endParaRPr lang="en-US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Date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List</a:t>
              </a:r>
              <a:endParaRPr lang="en-SG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71DD74-4A21-4728-AADE-BB2ED25E7D31}"/>
                </a:ext>
              </a:extLst>
            </p:cNvPr>
            <p:cNvSpPr/>
            <p:nvPr/>
          </p:nvSpPr>
          <p:spPr>
            <a:xfrm flipH="1">
              <a:off x="1960536" y="1706356"/>
              <a:ext cx="784952" cy="4238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SummaryByMonth</a:t>
              </a:r>
              <a:endParaRPr lang="en-US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List</a:t>
              </a:r>
              <a:endParaRPr lang="en-SG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7EF8FE-38D2-4550-889B-61810FA9CBE9}"/>
                </a:ext>
              </a:extLst>
            </p:cNvPr>
            <p:cNvSpPr/>
            <p:nvPr/>
          </p:nvSpPr>
          <p:spPr>
            <a:xfrm flipH="1">
              <a:off x="3651628" y="1706356"/>
              <a:ext cx="844171" cy="4238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{abstract}</a:t>
              </a:r>
            </a:p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SummaryList</a:t>
              </a:r>
              <a:endParaRPr lang="en-SG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3A2446-AD2B-4DAC-B73E-BE071962D3BE}"/>
                </a:ext>
              </a:extLst>
            </p:cNvPr>
            <p:cNvSpPr/>
            <p:nvPr/>
          </p:nvSpPr>
          <p:spPr>
            <a:xfrm flipH="1">
              <a:off x="1960536" y="1169538"/>
              <a:ext cx="784952" cy="4238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</a:rPr>
                <a:t>SummaryBy</a:t>
              </a:r>
              <a:endParaRPr lang="en-US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Category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List</a:t>
              </a:r>
              <a:endParaRPr lang="en-SG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102">
              <a:extLst>
                <a:ext uri="{FF2B5EF4-FFF2-40B4-BE49-F238E27FC236}">
                  <a16:creationId xmlns:a16="http://schemas.microsoft.com/office/drawing/2014/main" id="{B6D7A82F-FF78-49D0-BEE4-C9353353F4D9}"/>
                </a:ext>
              </a:extLst>
            </p:cNvPr>
            <p:cNvSpPr/>
            <p:nvPr/>
          </p:nvSpPr>
          <p:spPr>
            <a:xfrm rot="5400000" flipH="1">
              <a:off x="3532596" y="1867021"/>
              <a:ext cx="122876" cy="10249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3BD51F47-11CD-4503-AD07-C5FCC2617FA6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>
              <a:off x="2745488" y="1381451"/>
              <a:ext cx="797299" cy="536818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2AF41275-0DB3-4514-ADD7-A8BB2038621D}"/>
                </a:ext>
              </a:extLst>
            </p:cNvPr>
            <p:cNvCxnSpPr>
              <a:cxnSpLocks/>
              <a:stCxn id="3" idx="1"/>
              <a:endCxn id="6" idx="3"/>
            </p:cNvCxnSpPr>
            <p:nvPr/>
          </p:nvCxnSpPr>
          <p:spPr>
            <a:xfrm>
              <a:off x="2745488" y="1918269"/>
              <a:ext cx="797299" cy="5769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A7F82990-FDC4-46F8-8524-5D923DEB74E8}"/>
                </a:ext>
              </a:extLst>
            </p:cNvPr>
            <p:cNvCxnSpPr>
              <a:cxnSpLocks/>
              <a:stCxn id="2" idx="1"/>
              <a:endCxn id="6" idx="3"/>
            </p:cNvCxnSpPr>
            <p:nvPr/>
          </p:nvCxnSpPr>
          <p:spPr>
            <a:xfrm flipV="1">
              <a:off x="2745488" y="1918269"/>
              <a:ext cx="797299" cy="536818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53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54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101</cp:revision>
  <dcterms:created xsi:type="dcterms:W3CDTF">2016-07-22T14:33:02Z</dcterms:created>
  <dcterms:modified xsi:type="dcterms:W3CDTF">2018-11-12T13:13:23Z</dcterms:modified>
</cp:coreProperties>
</file>