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n/Mala…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61022"/>
              </p:ext>
            </p:extLst>
          </p:nvPr>
        </p:nvGraphicFramePr>
        <p:xfrm>
          <a:off x="473240" y="1476102"/>
          <a:ext cx="217324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7324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03106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49EF37-DFAC-4B54-89E7-1F800CDCD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50904"/>
              </p:ext>
            </p:extLst>
          </p:nvPr>
        </p:nvGraphicFramePr>
        <p:xfrm>
          <a:off x="2754928" y="1476102"/>
          <a:ext cx="217324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7324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6A43C6C-1EF2-4F0D-A7EE-17CBBF55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73546"/>
              </p:ext>
            </p:extLst>
          </p:nvPr>
        </p:nvGraphicFramePr>
        <p:xfrm>
          <a:off x="473240" y="3914373"/>
          <a:ext cx="217324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7324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E7A6B54-B25E-4EB2-A452-2E2AFA4D6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93060"/>
              </p:ext>
            </p:extLst>
          </p:nvPr>
        </p:nvGraphicFramePr>
        <p:xfrm>
          <a:off x="2754928" y="3914373"/>
          <a:ext cx="217324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7324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D5EF81B-7894-4A11-AE9D-947C15B19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04045"/>
              </p:ext>
            </p:extLst>
          </p:nvPr>
        </p:nvGraphicFramePr>
        <p:xfrm>
          <a:off x="5036616" y="3914373"/>
          <a:ext cx="217324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7324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fp2:FinancialPlanner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33</cp:revision>
  <dcterms:created xsi:type="dcterms:W3CDTF">2017-07-27T00:35:51Z</dcterms:created>
  <dcterms:modified xsi:type="dcterms:W3CDTF">2018-11-10T10:28:55Z</dcterms:modified>
</cp:coreProperties>
</file>