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947624"/>
              </p:ext>
            </p:extLst>
          </p:nvPr>
        </p:nvGraphicFramePr>
        <p:xfrm>
          <a:off x="473240" y="1476102"/>
          <a:ext cx="2155656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556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fp0:</a:t>
                      </a:r>
                      <a:r>
                        <a:rPr lang="en-SG" sz="1800" u="sng" dirty="0"/>
                        <a:t>FinancialPlanner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75A64AC-2B46-4A09-A9F8-D98372AF1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226558"/>
              </p:ext>
            </p:extLst>
          </p:nvPr>
        </p:nvGraphicFramePr>
        <p:xfrm>
          <a:off x="2737339" y="1476102"/>
          <a:ext cx="2155656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556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fp1:</a:t>
                      </a:r>
                      <a:r>
                        <a:rPr lang="en-SG" sz="1800" u="sng" dirty="0"/>
                        <a:t>FinancialPlanner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CD06488-738F-4379-83D3-CB13A96DA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2935"/>
              </p:ext>
            </p:extLst>
          </p:nvPr>
        </p:nvGraphicFramePr>
        <p:xfrm>
          <a:off x="5001438" y="1476102"/>
          <a:ext cx="2155656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556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fp2:</a:t>
                      </a:r>
                      <a:r>
                        <a:rPr lang="en-SG" sz="1800" u="sng" dirty="0"/>
                        <a:t>FinancialPlanner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1967F14-BE9E-4649-A60E-DD979C8B3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543223"/>
              </p:ext>
            </p:extLst>
          </p:nvPr>
        </p:nvGraphicFramePr>
        <p:xfrm>
          <a:off x="473240" y="3913690"/>
          <a:ext cx="2155656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556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fp0:</a:t>
                      </a:r>
                      <a:r>
                        <a:rPr lang="en-SG" sz="1800" u="sng" dirty="0"/>
                        <a:t>FinancialPlanner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ACB1D15-D815-4A5B-BD1E-CBFFF4735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92204"/>
              </p:ext>
            </p:extLst>
          </p:nvPr>
        </p:nvGraphicFramePr>
        <p:xfrm>
          <a:off x="2737339" y="3913690"/>
          <a:ext cx="2155656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556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fp1:</a:t>
                      </a:r>
                      <a:r>
                        <a:rPr lang="en-SG" sz="1800" u="sng" dirty="0"/>
                        <a:t>FinancialPlanner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01D9AEF-0F1A-4F5C-903D-47AD9C362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99665"/>
              </p:ext>
            </p:extLst>
          </p:nvPr>
        </p:nvGraphicFramePr>
        <p:xfrm>
          <a:off x="5001438" y="3913690"/>
          <a:ext cx="2155656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556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fp2:</a:t>
                      </a:r>
                      <a:r>
                        <a:rPr lang="en-SG" sz="1800" u="sng" dirty="0"/>
                        <a:t>FinancialPlanner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Vincent Neo</cp:lastModifiedBy>
  <cp:revision>39</cp:revision>
  <dcterms:created xsi:type="dcterms:W3CDTF">2017-07-27T00:35:51Z</dcterms:created>
  <dcterms:modified xsi:type="dcterms:W3CDTF">2018-11-10T10:30:10Z</dcterms:modified>
</cp:coreProperties>
</file>