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fp2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67397"/>
              </p:ext>
            </p:extLst>
          </p:nvPr>
        </p:nvGraphicFramePr>
        <p:xfrm>
          <a:off x="473239" y="1476102"/>
          <a:ext cx="21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029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fp0:FinancialPlanner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E39A6E-15A2-4B84-9A69-9D6DA3741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02874"/>
              </p:ext>
            </p:extLst>
          </p:nvPr>
        </p:nvGraphicFramePr>
        <p:xfrm>
          <a:off x="2684586" y="1468219"/>
          <a:ext cx="21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029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fp1:FinancialPlanner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104C402-F1AF-4FC8-BC7F-CE5082EB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20062"/>
              </p:ext>
            </p:extLst>
          </p:nvPr>
        </p:nvGraphicFramePr>
        <p:xfrm>
          <a:off x="4895933" y="1468219"/>
          <a:ext cx="21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029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fp2:FinancialPlanner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A34B8B4-05D5-4AFA-9924-125B46298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04993"/>
              </p:ext>
            </p:extLst>
          </p:nvPr>
        </p:nvGraphicFramePr>
        <p:xfrm>
          <a:off x="473239" y="3926396"/>
          <a:ext cx="21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029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fp0:FinancialPlanner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14F27BD-3372-42A3-9775-EA7D5B4C9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32026"/>
              </p:ext>
            </p:extLst>
          </p:nvPr>
        </p:nvGraphicFramePr>
        <p:xfrm>
          <a:off x="2684586" y="3918513"/>
          <a:ext cx="21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029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fp1:FinancialPlanner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371879-8EFE-4030-BC2A-FF7B4A01F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5349"/>
              </p:ext>
            </p:extLst>
          </p:nvPr>
        </p:nvGraphicFramePr>
        <p:xfrm>
          <a:off x="4895933" y="3918513"/>
          <a:ext cx="210290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0290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fp2:FinancialPlanner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37</cp:revision>
  <dcterms:created xsi:type="dcterms:W3CDTF">2017-07-27T00:35:51Z</dcterms:created>
  <dcterms:modified xsi:type="dcterms:W3CDTF">2018-11-10T10:31:40Z</dcterms:modified>
</cp:coreProperties>
</file>