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1930" y="403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527459" y="118895"/>
            <a:ext cx="4179622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90889" y="160938"/>
            <a:ext cx="6054917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352821" y="423022"/>
            <a:ext cx="1371558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:Financial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PlannerParser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651548" y="2748246"/>
            <a:ext cx="153911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undo</a:t>
            </a:r>
            <a:r>
              <a:rPr lang="en-US" sz="1200" dirty="0" err="1">
                <a:solidFill>
                  <a:srgbClr val="7030A0"/>
                </a:solidFill>
              </a:rPr>
              <a:t>FinancialPlanner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841036" y="2568606"/>
            <a:ext cx="2518205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VersionedFinancialPlanner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858088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893646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7330372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231408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5685755" y="2958916"/>
            <a:ext cx="1553549" cy="1642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9113410" y="3267337"/>
            <a:ext cx="239278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resetData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ReadOnlyFinancialPlanner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931924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8011572" y="2975344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8871459" y="322057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387872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387872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78282" y="3733799"/>
            <a:ext cx="163757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36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Vincent Neo</cp:lastModifiedBy>
  <cp:revision>108</cp:revision>
  <dcterms:created xsi:type="dcterms:W3CDTF">2016-07-22T14:33:02Z</dcterms:created>
  <dcterms:modified xsi:type="dcterms:W3CDTF">2018-11-10T10:38:17Z</dcterms:modified>
</cp:coreProperties>
</file>