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6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77166-2E47-4FB3-9736-67392969F435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B992C-48D5-4E67-BA7B-AE6FBDF6C0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88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992C-48D5-4E67-BA7B-AE6FBDF6C07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77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777633-E515-4831-94F9-6ED03857EEED}"/>
              </a:ext>
            </a:extLst>
          </p:cNvPr>
          <p:cNvCxnSpPr>
            <a:cxnSpLocks/>
          </p:cNvCxnSpPr>
          <p:nvPr/>
        </p:nvCxnSpPr>
        <p:spPr>
          <a:xfrm>
            <a:off x="-274204" y="1320602"/>
            <a:ext cx="1492155" cy="1892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5E994-12C6-4B7B-9E93-5F62BD771E5E}"/>
              </a:ext>
            </a:extLst>
          </p:cNvPr>
          <p:cNvGrpSpPr/>
          <p:nvPr/>
        </p:nvGrpSpPr>
        <p:grpSpPr>
          <a:xfrm>
            <a:off x="-1663643" y="30895"/>
            <a:ext cx="13246044" cy="4769705"/>
            <a:chOff x="-1663644" y="30895"/>
            <a:chExt cx="13627655" cy="4516207"/>
          </a:xfrm>
        </p:grpSpPr>
        <p:sp>
          <p:nvSpPr>
            <p:cNvPr id="4" name="Rectangle 65">
              <a:extLst>
                <a:ext uri="{FF2B5EF4-FFF2-40B4-BE49-F238E27FC236}">
                  <a16:creationId xmlns:a16="http://schemas.microsoft.com/office/drawing/2014/main" id="{F5996B4B-99C7-4EB1-874C-CD80A7EBEFAB}"/>
                </a:ext>
              </a:extLst>
            </p:cNvPr>
            <p:cNvSpPr/>
            <p:nvPr/>
          </p:nvSpPr>
          <p:spPr>
            <a:xfrm>
              <a:off x="5369588" y="30895"/>
              <a:ext cx="6594423" cy="4435670"/>
            </a:xfrm>
            <a:prstGeom prst="roundRect">
              <a:avLst>
                <a:gd name="adj" fmla="val 3484"/>
              </a:avLst>
            </a:prstGeom>
            <a:solidFill>
              <a:srgbClr val="8064A2">
                <a:lumMod val="20000"/>
                <a:lumOff val="8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D6968AA9-17D4-46C4-BABA-6FF7329F68F1}"/>
                </a:ext>
              </a:extLst>
            </p:cNvPr>
            <p:cNvSpPr/>
            <p:nvPr/>
          </p:nvSpPr>
          <p:spPr>
            <a:xfrm>
              <a:off x="-1600200" y="111432"/>
              <a:ext cx="6932870" cy="4435670"/>
            </a:xfrm>
            <a:prstGeom prst="roundRect">
              <a:avLst>
                <a:gd name="adj" fmla="val 3484"/>
              </a:avLst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4BB2333-CB17-4620-BC59-013876BA2728}"/>
                </a:ext>
              </a:extLst>
            </p:cNvPr>
            <p:cNvCxnSpPr/>
            <p:nvPr/>
          </p:nvCxnSpPr>
          <p:spPr>
            <a:xfrm>
              <a:off x="-1447800" y="1218683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C9DBF92F-BF20-4443-948C-948D7DB7C963}"/>
                </a:ext>
              </a:extLst>
            </p:cNvPr>
            <p:cNvSpPr/>
            <p:nvPr/>
          </p:nvSpPr>
          <p:spPr>
            <a:xfrm>
              <a:off x="-983755" y="500630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LogicManager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A767DE-40F5-470E-BFE3-29A275AEDF94}"/>
                </a:ext>
              </a:extLst>
            </p:cNvPr>
            <p:cNvCxnSpPr>
              <a:cxnSpLocks/>
            </p:cNvCxnSpPr>
            <p:nvPr/>
          </p:nvCxnSpPr>
          <p:spPr>
            <a:xfrm>
              <a:off x="-255941" y="864301"/>
              <a:ext cx="0" cy="3481399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24F439-343B-4420-B8AA-A5FDF8900E41}"/>
                </a:ext>
              </a:extLst>
            </p:cNvPr>
            <p:cNvSpPr txBox="1"/>
            <p:nvPr/>
          </p:nvSpPr>
          <p:spPr>
            <a:xfrm>
              <a:off x="-823976" y="1088247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parseCommand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()</a:t>
              </a:r>
            </a:p>
          </p:txBody>
        </p:sp>
        <p:sp>
          <p:nvSpPr>
            <p:cNvPr id="36" name="Rectangle 62">
              <a:extLst>
                <a:ext uri="{FF2B5EF4-FFF2-40B4-BE49-F238E27FC236}">
                  <a16:creationId xmlns:a16="http://schemas.microsoft.com/office/drawing/2014/main" id="{BDEC02E6-BEC5-4F2F-B301-BD64BA56F4B2}"/>
                </a:ext>
              </a:extLst>
            </p:cNvPr>
            <p:cNvSpPr/>
            <p:nvPr/>
          </p:nvSpPr>
          <p:spPr>
            <a:xfrm>
              <a:off x="711713" y="293016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:Address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BookParser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AF580E-B831-43B0-A56A-F2D4DFE0E8DE}"/>
                </a:ext>
              </a:extLst>
            </p:cNvPr>
            <p:cNvCxnSpPr>
              <a:cxnSpLocks/>
            </p:cNvCxnSpPr>
            <p:nvPr/>
          </p:nvCxnSpPr>
          <p:spPr>
            <a:xfrm>
              <a:off x="1332154" y="777611"/>
              <a:ext cx="0" cy="1482984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9F8B48-1691-4137-9B8D-957989879ECF}"/>
                </a:ext>
              </a:extLst>
            </p:cNvPr>
            <p:cNvSpPr/>
            <p:nvPr/>
          </p:nvSpPr>
          <p:spPr>
            <a:xfrm>
              <a:off x="1253105" y="1235804"/>
              <a:ext cx="154408" cy="76779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4F21A44-514B-4CA5-BC36-77E8B6F9DCBA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395988" y="1500755"/>
              <a:ext cx="8246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484AB518-F322-430A-9312-1EA1A8C08767}"/>
                </a:ext>
              </a:extLst>
            </p:cNvPr>
            <p:cNvSpPr/>
            <p:nvPr/>
          </p:nvSpPr>
          <p:spPr>
            <a:xfrm>
              <a:off x="2220619" y="1195969"/>
              <a:ext cx="1295302" cy="609572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:Budget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Parser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id="{4269CEDE-D860-47BD-BB94-DA66E0F350D7}"/>
                </a:ext>
              </a:extLst>
            </p:cNvPr>
            <p:cNvSpPr/>
            <p:nvPr/>
          </p:nvSpPr>
          <p:spPr>
            <a:xfrm>
              <a:off x="3832849" y="1399523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Budget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Command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A5B8B96-B972-4763-8A5F-FC1610FA5529}"/>
                </a:ext>
              </a:extLst>
            </p:cNvPr>
            <p:cNvGrpSpPr/>
            <p:nvPr/>
          </p:nvGrpSpPr>
          <p:grpSpPr>
            <a:xfrm>
              <a:off x="2803812" y="1805541"/>
              <a:ext cx="154408" cy="1482984"/>
              <a:chOff x="2803812" y="1805541"/>
              <a:chExt cx="154408" cy="148298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B60BB9-0141-4399-AFE3-8832F9E00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016" y="1805541"/>
                <a:ext cx="0" cy="1482984"/>
              </a:xfrm>
              <a:prstGeom prst="lin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0070C0"/>
                </a:solidFill>
                <a:prstDash val="sysDash"/>
              </a:ln>
              <a:effectLst/>
            </p:spPr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D34A78-93F3-4D64-A8D1-94884B295D2C}"/>
                  </a:ext>
                </a:extLst>
              </p:cNvPr>
              <p:cNvSpPr/>
              <p:nvPr/>
            </p:nvSpPr>
            <p:spPr>
              <a:xfrm>
                <a:off x="2803812" y="2081248"/>
                <a:ext cx="154408" cy="767790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83F39C-5558-4216-B34D-982FD9777A4D}"/>
                </a:ext>
              </a:extLst>
            </p:cNvPr>
            <p:cNvCxnSpPr>
              <a:cxnSpLocks/>
            </p:cNvCxnSpPr>
            <p:nvPr/>
          </p:nvCxnSpPr>
          <p:spPr>
            <a:xfrm>
              <a:off x="2958220" y="2260595"/>
              <a:ext cx="13089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8C2B96C-6965-4008-AD4D-5C7DB29A64B6}"/>
                </a:ext>
              </a:extLst>
            </p:cNvPr>
            <p:cNvGrpSpPr/>
            <p:nvPr/>
          </p:nvGrpSpPr>
          <p:grpSpPr>
            <a:xfrm>
              <a:off x="4312856" y="1883513"/>
              <a:ext cx="163797" cy="2111246"/>
              <a:chOff x="2803812" y="1805541"/>
              <a:chExt cx="154408" cy="222370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4CCBF35-D248-4D65-899B-B0AF07DDE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016" y="1805541"/>
                <a:ext cx="0" cy="2223703"/>
              </a:xfrm>
              <a:prstGeom prst="lin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0070C0"/>
                </a:solidFill>
                <a:prstDash val="sysDash"/>
              </a:ln>
              <a:effectLst/>
            </p:spPr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6952E45-FB08-4061-BFD2-E7AD31182637}"/>
                  </a:ext>
                </a:extLst>
              </p:cNvPr>
              <p:cNvSpPr/>
              <p:nvPr/>
            </p:nvSpPr>
            <p:spPr>
              <a:xfrm>
                <a:off x="2803812" y="2143134"/>
                <a:ext cx="154408" cy="767790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892C90-686B-47A6-A303-495154EF5C8F}"/>
                </a:ext>
              </a:extLst>
            </p:cNvPr>
            <p:cNvSpPr txBox="1"/>
            <p:nvPr/>
          </p:nvSpPr>
          <p:spPr>
            <a:xfrm>
              <a:off x="-1663644" y="985899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execute(“budget”)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20C07-CA31-4C94-B9C2-568C7CE10663}"/>
                </a:ext>
              </a:extLst>
            </p:cNvPr>
            <p:cNvSpPr txBox="1"/>
            <p:nvPr/>
          </p:nvSpPr>
          <p:spPr>
            <a:xfrm>
              <a:off x="4262397" y="2274953"/>
              <a:ext cx="12980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srgbClr val="8064A2">
                      <a:lumMod val="75000"/>
                    </a:srgbClr>
                  </a:solidFill>
                </a:rPr>
                <a:t>addClub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toAdd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2AB27F27-D627-414B-9994-5ACC4C06F43A}"/>
                </a:ext>
              </a:extLst>
            </p:cNvPr>
            <p:cNvSpPr/>
            <p:nvPr/>
          </p:nvSpPr>
          <p:spPr>
            <a:xfrm>
              <a:off x="6403645" y="2011947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AddressBook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7EFBA169-1111-4186-9556-3C27D266469F}"/>
                </a:ext>
              </a:extLst>
            </p:cNvPr>
            <p:cNvSpPr/>
            <p:nvPr/>
          </p:nvSpPr>
          <p:spPr>
            <a:xfrm>
              <a:off x="5456255" y="1805541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Model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923800B-AF79-4AD5-B051-E5A9F4858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2981" y="2096647"/>
              <a:ext cx="3959" cy="1735710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8B3787-D012-4DD1-B5FD-63B8646DE20A}"/>
                </a:ext>
              </a:extLst>
            </p:cNvPr>
            <p:cNvSpPr/>
            <p:nvPr/>
          </p:nvSpPr>
          <p:spPr>
            <a:xfrm>
              <a:off x="5794017" y="2401447"/>
              <a:ext cx="168896" cy="775693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5E7B6F-2CDC-42BF-84D0-77819D591F7D}"/>
                </a:ext>
              </a:extLst>
            </p:cNvPr>
            <p:cNvCxnSpPr>
              <a:cxnSpLocks/>
            </p:cNvCxnSpPr>
            <p:nvPr/>
          </p:nvCxnSpPr>
          <p:spPr>
            <a:xfrm>
              <a:off x="7494533" y="2314696"/>
              <a:ext cx="17996" cy="1467648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5D5EB0-A2B2-4F8F-B5D9-A15A661DB83D}"/>
                </a:ext>
              </a:extLst>
            </p:cNvPr>
            <p:cNvCxnSpPr>
              <a:cxnSpLocks/>
            </p:cNvCxnSpPr>
            <p:nvPr/>
          </p:nvCxnSpPr>
          <p:spPr>
            <a:xfrm>
              <a:off x="5950481" y="2626180"/>
              <a:ext cx="14702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A2B4583-6A53-4869-8249-FD84E870F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981" y="3277540"/>
              <a:ext cx="1470216" cy="6325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D34977F-C5F3-427E-AD35-A354A9BEEBE7}"/>
                </a:ext>
              </a:extLst>
            </p:cNvPr>
            <p:cNvCxnSpPr>
              <a:cxnSpLocks/>
            </p:cNvCxnSpPr>
            <p:nvPr/>
          </p:nvCxnSpPr>
          <p:spPr>
            <a:xfrm>
              <a:off x="4442449" y="3429000"/>
              <a:ext cx="142560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B645EF0-E9FB-4ACA-A44D-E487CA7CE1A7}"/>
                </a:ext>
              </a:extLst>
            </p:cNvPr>
            <p:cNvCxnSpPr>
              <a:cxnSpLocks/>
            </p:cNvCxnSpPr>
            <p:nvPr/>
          </p:nvCxnSpPr>
          <p:spPr>
            <a:xfrm>
              <a:off x="4467265" y="2434307"/>
              <a:ext cx="13089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181D954-D0EA-4C97-B16D-8A3368C05E7E}"/>
                </a:ext>
              </a:extLst>
            </p:cNvPr>
            <p:cNvSpPr txBox="1"/>
            <p:nvPr/>
          </p:nvSpPr>
          <p:spPr>
            <a:xfrm>
              <a:off x="5771441" y="2421481"/>
              <a:ext cx="12980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srgbClr val="8064A2">
                      <a:lumMod val="75000"/>
                    </a:srgbClr>
                  </a:solidFill>
                </a:rPr>
                <a:t>addClub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(club)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id="{8853E9EA-D89D-48B7-AC90-3BB4C08A9423}"/>
                </a:ext>
              </a:extLst>
            </p:cNvPr>
            <p:cNvSpPr/>
            <p:nvPr/>
          </p:nvSpPr>
          <p:spPr>
            <a:xfrm>
              <a:off x="8891821" y="2233733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lang="en-US" sz="1600" kern="0" dirty="0" err="1">
                  <a:solidFill>
                    <a:prstClr val="white"/>
                  </a:solidFill>
                  <a:latin typeface="Calibri"/>
                </a:rPr>
                <a:t>UniqueClubsList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8620C22-93D1-4A51-8E5B-6902E679B880}"/>
                </a:ext>
              </a:extLst>
            </p:cNvPr>
            <p:cNvCxnSpPr>
              <a:cxnSpLocks/>
            </p:cNvCxnSpPr>
            <p:nvPr/>
          </p:nvCxnSpPr>
          <p:spPr>
            <a:xfrm>
              <a:off x="10076060" y="2527111"/>
              <a:ext cx="17996" cy="1467648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FFCED6F-44CF-4480-9CD0-E8F98714DD42}"/>
                </a:ext>
              </a:extLst>
            </p:cNvPr>
            <p:cNvCxnSpPr>
              <a:cxnSpLocks/>
            </p:cNvCxnSpPr>
            <p:nvPr/>
          </p:nvCxnSpPr>
          <p:spPr>
            <a:xfrm>
              <a:off x="7503531" y="2743200"/>
              <a:ext cx="255811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92A930-4FA8-434D-98F2-12187868844C}"/>
                </a:ext>
              </a:extLst>
            </p:cNvPr>
            <p:cNvSpPr txBox="1"/>
            <p:nvPr/>
          </p:nvSpPr>
          <p:spPr>
            <a:xfrm>
              <a:off x="7414641" y="2525780"/>
              <a:ext cx="12980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srgbClr val="8064A2">
                      <a:lumMod val="75000"/>
                    </a:srgbClr>
                  </a:solidFill>
                </a:rPr>
                <a:t>addClub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(c)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D522352-9BC6-41C5-912F-12EA2C3B4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533" y="3095894"/>
              <a:ext cx="2581527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DA15B12-E6FD-4FE6-9667-E6A64A139BBF}"/>
                </a:ext>
              </a:extLst>
            </p:cNvPr>
            <p:cNvCxnSpPr>
              <a:cxnSpLocks/>
            </p:cNvCxnSpPr>
            <p:nvPr/>
          </p:nvCxnSpPr>
          <p:spPr>
            <a:xfrm>
              <a:off x="-218807" y="3657600"/>
              <a:ext cx="461356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CD56779-7500-4B3A-9FB1-7E3A2E254101}"/>
                </a:ext>
              </a:extLst>
            </p:cNvPr>
            <p:cNvSpPr txBox="1"/>
            <p:nvPr/>
          </p:nvSpPr>
          <p:spPr>
            <a:xfrm>
              <a:off x="1059331" y="3407475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result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E747B88-FBBC-4489-9593-39719093EE30}"/>
                </a:ext>
              </a:extLst>
            </p:cNvPr>
            <p:cNvCxnSpPr>
              <a:cxnSpLocks/>
            </p:cNvCxnSpPr>
            <p:nvPr/>
          </p:nvCxnSpPr>
          <p:spPr>
            <a:xfrm>
              <a:off x="-1371600" y="3832357"/>
              <a:ext cx="1082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FBAC76-8EC1-4F4C-832A-764E6F2441A6}"/>
                </a:ext>
              </a:extLst>
            </p:cNvPr>
            <p:cNvSpPr/>
            <p:nvPr/>
          </p:nvSpPr>
          <p:spPr>
            <a:xfrm>
              <a:off x="-1128598" y="3472934"/>
              <a:ext cx="6046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kern="0" dirty="0">
                  <a:solidFill>
                    <a:srgbClr val="0070C0"/>
                  </a:solidFill>
                </a:rPr>
                <a:t>result</a:t>
              </a:r>
              <a:endParaRPr lang="en-SG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509008D-12D0-48DD-A1D4-BD419C83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7608"/>
            <a:ext cx="9144000" cy="32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8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Sanjukta Saha</dc:creator>
  <cp:lastModifiedBy>Sanjukta Saha</cp:lastModifiedBy>
  <cp:revision>9</cp:revision>
  <dcterms:created xsi:type="dcterms:W3CDTF">2006-08-16T00:00:00Z</dcterms:created>
  <dcterms:modified xsi:type="dcterms:W3CDTF">2018-10-18T15:33:01Z</dcterms:modified>
</cp:coreProperties>
</file>