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195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0655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382906" y="3169744"/>
            <a:ext cx="1695750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651402" y="3166002"/>
            <a:ext cx="17032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08312" y="3289138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02275" y="337689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31326" y="3376899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7" name="Rectangle 8">
            <a:extLst>
              <a:ext uri="{FF2B5EF4-FFF2-40B4-BE49-F238E27FC236}">
                <a16:creationId xmlns:a16="http://schemas.microsoft.com/office/drawing/2014/main" id="{081E42C4-CDD8-474C-A9DC-8A7CB2E20017}"/>
              </a:ext>
            </a:extLst>
          </p:cNvPr>
          <p:cNvSpPr/>
          <p:nvPr/>
        </p:nvSpPr>
        <p:spPr>
          <a:xfrm>
            <a:off x="2873943" y="3767357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LoginBookStorage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EDA6CC-6C7A-4C95-81CE-CC7D18DEC232}"/>
              </a:ext>
            </a:extLst>
          </p:cNvPr>
          <p:cNvCxnSpPr>
            <a:stCxn id="29" idx="3"/>
          </p:cNvCxnSpPr>
          <p:nvPr/>
        </p:nvCxnSpPr>
        <p:spPr>
          <a:xfrm>
            <a:off x="2660720" y="3934439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" name="Flowchart: Decision 96">
            <a:extLst>
              <a:ext uri="{FF2B5EF4-FFF2-40B4-BE49-F238E27FC236}">
                <a16:creationId xmlns:a16="http://schemas.microsoft.com/office/drawing/2014/main" id="{00004727-7AD2-44FB-B135-3E493BDD7827}"/>
              </a:ext>
            </a:extLst>
          </p:cNvPr>
          <p:cNvSpPr/>
          <p:nvPr/>
        </p:nvSpPr>
        <p:spPr>
          <a:xfrm>
            <a:off x="2424672" y="3847749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30" name="Elbow Connector 63">
            <a:extLst>
              <a:ext uri="{FF2B5EF4-FFF2-40B4-BE49-F238E27FC236}">
                <a16:creationId xmlns:a16="http://schemas.microsoft.com/office/drawing/2014/main" id="{1E4CB7D2-558A-4430-B975-DDEBC8598932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 flipV="1">
            <a:off x="4406179" y="3938731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1" name="Isosceles Triangle 102">
            <a:extLst>
              <a:ext uri="{FF2B5EF4-FFF2-40B4-BE49-F238E27FC236}">
                <a16:creationId xmlns:a16="http://schemas.microsoft.com/office/drawing/2014/main" id="{10918CB4-A0CF-450B-BF83-6A706D37D5EC}"/>
              </a:ext>
            </a:extLst>
          </p:cNvPr>
          <p:cNvSpPr/>
          <p:nvPr/>
        </p:nvSpPr>
        <p:spPr>
          <a:xfrm rot="5400000" flipV="1">
            <a:off x="4183165" y="3850970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32" name="Elbow Connector 122">
            <a:extLst>
              <a:ext uri="{FF2B5EF4-FFF2-40B4-BE49-F238E27FC236}">
                <a16:creationId xmlns:a16="http://schemas.microsoft.com/office/drawing/2014/main" id="{2A5B24B7-19C8-4832-9BCC-52DA25F79DD8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5799338" y="3938731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3" name="Rectangle 8">
            <a:extLst>
              <a:ext uri="{FF2B5EF4-FFF2-40B4-BE49-F238E27FC236}">
                <a16:creationId xmlns:a16="http://schemas.microsoft.com/office/drawing/2014/main" id="{6C6D0DF4-A3E3-4410-9DCB-44D9E3DEBDA4}"/>
              </a:ext>
            </a:extLst>
          </p:cNvPr>
          <p:cNvSpPr/>
          <p:nvPr/>
        </p:nvSpPr>
        <p:spPr>
          <a:xfrm>
            <a:off x="4629503" y="3765351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XmlLoginBook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D89B98CC-4F75-42E9-BBAE-783CF6BB6099}"/>
              </a:ext>
            </a:extLst>
          </p:cNvPr>
          <p:cNvSpPr/>
          <p:nvPr/>
        </p:nvSpPr>
        <p:spPr>
          <a:xfrm>
            <a:off x="6027938" y="3767321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LoginBook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5D48B553-7FFB-4774-9504-C3BCCDF8E03A}"/>
              </a:ext>
            </a:extLst>
          </p:cNvPr>
          <p:cNvSpPr/>
          <p:nvPr/>
        </p:nvSpPr>
        <p:spPr>
          <a:xfrm>
            <a:off x="7623876" y="3766535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XmlAccount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Elbow Connector 122">
            <a:extLst>
              <a:ext uri="{FF2B5EF4-FFF2-40B4-BE49-F238E27FC236}">
                <a16:creationId xmlns:a16="http://schemas.microsoft.com/office/drawing/2014/main" id="{4C78C629-F5A7-46A4-9250-8C221AB7915D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 flipV="1">
            <a:off x="7228645" y="3939915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23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melvin tan</cp:lastModifiedBy>
  <cp:revision>59</cp:revision>
  <dcterms:created xsi:type="dcterms:W3CDTF">2016-07-22T14:33:02Z</dcterms:created>
  <dcterms:modified xsi:type="dcterms:W3CDTF">2018-10-16T13:39:08Z</dcterms:modified>
</cp:coreProperties>
</file>