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94660"/>
  </p:normalViewPr>
  <p:slideViewPr>
    <p:cSldViewPr showGuides="1">
      <p:cViewPr>
        <p:scale>
          <a:sx n="100" d="100"/>
          <a:sy n="100" d="100"/>
        </p:scale>
        <p:origin x="3048" y="1392"/>
      </p:cViewPr>
      <p:guideLst>
        <p:guide orient="horz" pos="14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57400" cy="58515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9"/>
            <a:ext cx="6019800" cy="58515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6"/>
            <a:ext cx="7772400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9"/>
            <a:ext cx="7772400" cy="1500188"/>
          </a:xfrm>
        </p:spPr>
        <p:txBody>
          <a:bodyPr anchor="b"/>
          <a:lstStyle>
            <a:lvl1pPr marL="0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5"/>
          </a:xfrm>
        </p:spPr>
        <p:txBody>
          <a:bodyPr/>
          <a:lstStyle>
            <a:lvl1pPr>
              <a:defRPr sz="2798"/>
            </a:lvl1pPr>
            <a:lvl2pPr>
              <a:defRPr sz="2400"/>
            </a:lvl2pPr>
            <a:lvl3pPr>
              <a:defRPr sz="2002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5"/>
          </a:xfrm>
        </p:spPr>
        <p:txBody>
          <a:bodyPr/>
          <a:lstStyle>
            <a:lvl1pPr>
              <a:defRPr sz="2798"/>
            </a:lvl1pPr>
            <a:lvl2pPr>
              <a:defRPr sz="2400"/>
            </a:lvl2pPr>
            <a:lvl3pPr>
              <a:defRPr sz="2002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83"/>
            <a:ext cx="4040188" cy="3951285"/>
          </a:xfrm>
        </p:spPr>
        <p:txBody>
          <a:bodyPr/>
          <a:lstStyle>
            <a:lvl1pPr>
              <a:defRPr sz="2400"/>
            </a:lvl1pPr>
            <a:lvl2pPr>
              <a:defRPr sz="2002"/>
            </a:lvl2pPr>
            <a:lvl3pPr>
              <a:defRPr sz="1800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6"/>
            <a:ext cx="4041775" cy="639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83"/>
            <a:ext cx="4041775" cy="3951285"/>
          </a:xfrm>
        </p:spPr>
        <p:txBody>
          <a:bodyPr/>
          <a:lstStyle>
            <a:lvl1pPr>
              <a:defRPr sz="2400"/>
            </a:lvl1pPr>
            <a:lvl2pPr>
              <a:defRPr sz="2002"/>
            </a:lvl2pPr>
            <a:lvl3pPr>
              <a:defRPr sz="1800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2" cy="1162050"/>
          </a:xfrm>
        </p:spPr>
        <p:txBody>
          <a:bodyPr anchor="b"/>
          <a:lstStyle>
            <a:lvl1pPr algn="l">
              <a:defRPr sz="20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9"/>
            <a:ext cx="5111750" cy="5853113"/>
          </a:xfrm>
        </p:spPr>
        <p:txBody>
          <a:bodyPr/>
          <a:lstStyle>
            <a:lvl1pPr>
              <a:defRPr sz="3202"/>
            </a:lvl1pPr>
            <a:lvl2pPr>
              <a:defRPr sz="2798"/>
            </a:lvl2pPr>
            <a:lvl3pPr>
              <a:defRPr sz="2400"/>
            </a:lvl3pPr>
            <a:lvl4pPr>
              <a:defRPr sz="2002"/>
            </a:lvl4pPr>
            <a:lvl5pPr>
              <a:defRPr sz="2002"/>
            </a:lvl5pPr>
            <a:lvl6pPr>
              <a:defRPr sz="2002"/>
            </a:lvl6pPr>
            <a:lvl7pPr>
              <a:defRPr sz="2002"/>
            </a:lvl7pPr>
            <a:lvl8pPr>
              <a:defRPr sz="2002"/>
            </a:lvl8pPr>
            <a:lvl9pPr>
              <a:defRPr sz="20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9"/>
            <a:ext cx="3008312" cy="4691063"/>
          </a:xfrm>
        </p:spPr>
        <p:txBody>
          <a:bodyPr/>
          <a:lstStyle>
            <a:lvl1pPr marL="0" indent="0">
              <a:buNone/>
              <a:defRPr sz="1403"/>
            </a:lvl1pPr>
            <a:lvl2pPr marL="457088" indent="0">
              <a:buNone/>
              <a:defRPr sz="1200"/>
            </a:lvl2pPr>
            <a:lvl3pPr marL="914175" indent="0">
              <a:buNone/>
              <a:defRPr sz="998"/>
            </a:lvl3pPr>
            <a:lvl4pPr marL="1371255" indent="0">
              <a:buNone/>
              <a:defRPr sz="900"/>
            </a:lvl4pPr>
            <a:lvl5pPr marL="1828343" indent="0">
              <a:buNone/>
              <a:defRPr sz="900"/>
            </a:lvl5pPr>
            <a:lvl6pPr marL="2285430" indent="0">
              <a:buNone/>
              <a:defRPr sz="900"/>
            </a:lvl6pPr>
            <a:lvl7pPr marL="2742518" indent="0">
              <a:buNone/>
              <a:defRPr sz="900"/>
            </a:lvl7pPr>
            <a:lvl8pPr marL="3199598" indent="0">
              <a:buNone/>
              <a:defRPr sz="900"/>
            </a:lvl8pPr>
            <a:lvl9pPr marL="36566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20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3"/>
            <a:ext cx="5486400" cy="4114800"/>
          </a:xfrm>
        </p:spPr>
        <p:txBody>
          <a:bodyPr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4"/>
            <a:ext cx="5486400" cy="804863"/>
          </a:xfrm>
        </p:spPr>
        <p:txBody>
          <a:bodyPr/>
          <a:lstStyle>
            <a:lvl1pPr marL="0" indent="0">
              <a:buNone/>
              <a:defRPr sz="1403"/>
            </a:lvl1pPr>
            <a:lvl2pPr marL="457088" indent="0">
              <a:buNone/>
              <a:defRPr sz="1200"/>
            </a:lvl2pPr>
            <a:lvl3pPr marL="914175" indent="0">
              <a:buNone/>
              <a:defRPr sz="998"/>
            </a:lvl3pPr>
            <a:lvl4pPr marL="1371255" indent="0">
              <a:buNone/>
              <a:defRPr sz="900"/>
            </a:lvl4pPr>
            <a:lvl5pPr marL="1828343" indent="0">
              <a:buNone/>
              <a:defRPr sz="900"/>
            </a:lvl5pPr>
            <a:lvl6pPr marL="2285430" indent="0">
              <a:buNone/>
              <a:defRPr sz="900"/>
            </a:lvl6pPr>
            <a:lvl7pPr marL="2742518" indent="0">
              <a:buNone/>
              <a:defRPr sz="900"/>
            </a:lvl7pPr>
            <a:lvl8pPr marL="3199598" indent="0">
              <a:buNone/>
              <a:defRPr sz="900"/>
            </a:lvl8pPr>
            <a:lvl9pPr marL="36566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75" rtl="0" eaLnBrk="1" latinLnBrk="0" hangingPunct="1"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8" indent="-342818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1pPr>
      <a:lvl2pPr marL="742763" indent="-285675" algn="l" defTabSz="9141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2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2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240996" y="1680739"/>
            <a:ext cx="5932208" cy="46333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05719" y="197695"/>
            <a:ext cx="7570860" cy="615102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6" y="543947"/>
            <a:ext cx="1455630" cy="3467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98">
                <a:solidFill>
                  <a:schemeClr val="bg1"/>
                </a:solidFill>
              </a:rPr>
              <a:t>:LogicManager</a:t>
            </a:r>
            <a:endParaRPr lang="en-SG" sz="1598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4411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2"/>
            <a:ext cx="152400" cy="4837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16" name="Rectangle 62"/>
          <p:cNvSpPr/>
          <p:nvPr/>
        </p:nvSpPr>
        <p:spPr>
          <a:xfrm>
            <a:off x="3437188" y="423023"/>
            <a:ext cx="1219200" cy="4676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98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598" dirty="0" err="1">
                <a:solidFill>
                  <a:schemeClr val="bg1"/>
                </a:solidFill>
              </a:rPr>
              <a:t>BookParser</a:t>
            </a:r>
            <a:endParaRPr lang="en-SG" sz="1598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8"/>
            <a:ext cx="0" cy="1482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10" cy="9201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90507" y="1261999"/>
            <a:ext cx="172945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506" y="990601"/>
            <a:ext cx="1691550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3">
                <a:solidFill>
                  <a:srgbClr val="0070C0"/>
                </a:solidFill>
              </a:rPr>
              <a:t>execute(“undosearch”)</a:t>
            </a:r>
            <a:endParaRPr lang="en-US" sz="1403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3" y="1512342"/>
            <a:ext cx="24214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2" y="2484072"/>
            <a:ext cx="855810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42077" y="2209801"/>
            <a:ext cx="2876100" cy="1038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2" y="2286000"/>
            <a:ext cx="2348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90507" y="6096000"/>
            <a:ext cx="180202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01479" y="2731313"/>
            <a:ext cx="161325" cy="29836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79" name="TextBox 78"/>
          <p:cNvSpPr txBox="1"/>
          <p:nvPr/>
        </p:nvSpPr>
        <p:spPr>
          <a:xfrm>
            <a:off x="8686801" y="2667000"/>
            <a:ext cx="18192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getSearchHistoryManager</a:t>
            </a:r>
            <a:r>
              <a:rPr lang="en-US" sz="120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54362" y="1106146"/>
            <a:ext cx="2507588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err="1"/>
              <a:t>parseCommand</a:t>
            </a:r>
            <a:r>
              <a:rPr lang="en-US" sz="1403"/>
              <a:t>(“undosearch”)</a:t>
            </a:r>
            <a:endParaRPr lang="en-US" sz="1403" dirty="0"/>
          </a:p>
        </p:txBody>
      </p:sp>
      <p:sp>
        <p:nvSpPr>
          <p:cNvPr id="82" name="TextBox 81"/>
          <p:cNvSpPr txBox="1"/>
          <p:nvPr/>
        </p:nvSpPr>
        <p:spPr>
          <a:xfrm>
            <a:off x="3997151" y="5499557"/>
            <a:ext cx="621218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1000" y="5880557"/>
            <a:ext cx="762000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564170" y="3505200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98">
                <a:solidFill>
                  <a:schemeClr val="bg1"/>
                </a:solidFill>
              </a:rPr>
              <a:t>:SearchHistoryManager</a:t>
            </a:r>
            <a:endParaRPr lang="en-SG" sz="1598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581222" y="4191000"/>
            <a:ext cx="129933" cy="9017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93" name="TextBox 92"/>
          <p:cNvSpPr txBox="1"/>
          <p:nvPr/>
        </p:nvSpPr>
        <p:spPr>
          <a:xfrm>
            <a:off x="2747057" y="2054658"/>
            <a:ext cx="220343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3106400" y="232201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98" dirty="0">
                <a:solidFill>
                  <a:schemeClr val="bg1"/>
                </a:solidFill>
              </a:rPr>
              <a:t>: Model</a:t>
            </a:r>
            <a:endParaRPr lang="en-SG" sz="1598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3530970" y="2613125"/>
            <a:ext cx="16116" cy="345006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3444161" y="2917925"/>
            <a:ext cx="173619" cy="4842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2" y="2731314"/>
            <a:ext cx="53101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7" y="1363919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691351" y="5714996"/>
            <a:ext cx="5390790" cy="1697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745450" y="4151790"/>
            <a:ext cx="2159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removeLastPredicateFromStack()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0652669" y="3840627"/>
            <a:ext cx="2390" cy="141717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070" y="3979962"/>
            <a:ext cx="192365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revertLastSearch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0711155" y="4343400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62801" y="4191000"/>
            <a:ext cx="34184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171723" y="5086398"/>
            <a:ext cx="34037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171723" y="3402222"/>
            <a:ext cx="63592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8F46F82-2D7F-4C3A-99F9-7BA1B1D9D45B}"/>
              </a:ext>
            </a:extLst>
          </p:cNvPr>
          <p:cNvSpPr txBox="1"/>
          <p:nvPr/>
        </p:nvSpPr>
        <p:spPr>
          <a:xfrm>
            <a:off x="5344129" y="1957655"/>
            <a:ext cx="220343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dirty="0"/>
              <a:t>u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07B81AC1-B6FE-4DE7-9343-A2039E532E27}"/>
              </a:ext>
            </a:extLst>
          </p:cNvPr>
          <p:cNvSpPr/>
          <p:nvPr/>
        </p:nvSpPr>
        <p:spPr>
          <a:xfrm>
            <a:off x="6557444" y="1371601"/>
            <a:ext cx="1093635" cy="4615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u:UndoSearch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DC47D-5AC5-4B7D-A396-355C76117374}"/>
              </a:ext>
            </a:extLst>
          </p:cNvPr>
          <p:cNvSpPr/>
          <p:nvPr/>
        </p:nvSpPr>
        <p:spPr>
          <a:xfrm>
            <a:off x="7018174" y="1747694"/>
            <a:ext cx="144630" cy="4724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869882-03A2-44C7-A833-2520981252D9}"/>
              </a:ext>
            </a:extLst>
          </p:cNvPr>
          <p:cNvCxnSpPr>
            <a:cxnSpLocks/>
          </p:cNvCxnSpPr>
          <p:nvPr/>
        </p:nvCxnSpPr>
        <p:spPr>
          <a:xfrm>
            <a:off x="7086600" y="1833138"/>
            <a:ext cx="0" cy="40851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2B8884-7779-4C0F-B090-D90BECADCCE9}"/>
              </a:ext>
            </a:extLst>
          </p:cNvPr>
          <p:cNvSpPr txBox="1"/>
          <p:nvPr/>
        </p:nvSpPr>
        <p:spPr>
          <a:xfrm>
            <a:off x="6959018" y="5787534"/>
            <a:ext cx="286065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3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3DE0AF-53AF-4F0F-B8C7-BF51418A2A8F}"/>
              </a:ext>
            </a:extLst>
          </p:cNvPr>
          <p:cNvSpPr/>
          <p:nvPr/>
        </p:nvSpPr>
        <p:spPr>
          <a:xfrm>
            <a:off x="10668000" y="4419600"/>
            <a:ext cx="129933" cy="16996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B8B989-EC19-4D7F-95D6-CA1DF8DF49B8}"/>
              </a:ext>
            </a:extLst>
          </p:cNvPr>
          <p:cNvSpPr txBox="1"/>
          <p:nvPr/>
        </p:nvSpPr>
        <p:spPr>
          <a:xfrm>
            <a:off x="10150170" y="4589325"/>
            <a:ext cx="27695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retrievePredicateAtTopOfStack()</a:t>
            </a:r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E1392C-3C47-45C4-A390-1E197676557E}"/>
              </a:ext>
            </a:extLst>
          </p:cNvPr>
          <p:cNvSpPr/>
          <p:nvPr/>
        </p:nvSpPr>
        <p:spPr>
          <a:xfrm>
            <a:off x="10671613" y="4729834"/>
            <a:ext cx="129933" cy="16996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94" name="Curved Connector 12">
            <a:extLst>
              <a:ext uri="{FF2B5EF4-FFF2-40B4-BE49-F238E27FC236}">
                <a16:creationId xmlns:a16="http://schemas.microsoft.com/office/drawing/2014/main" id="{A6055743-EFFC-4EC3-A8B4-D0E96BD3C65C}"/>
              </a:ext>
            </a:extLst>
          </p:cNvPr>
          <p:cNvCxnSpPr>
            <a:cxnSpLocks/>
          </p:cNvCxnSpPr>
          <p:nvPr/>
        </p:nvCxnSpPr>
        <p:spPr>
          <a:xfrm>
            <a:off x="10717504" y="4654800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2">
            <a:extLst>
              <a:ext uri="{FF2B5EF4-FFF2-40B4-BE49-F238E27FC236}">
                <a16:creationId xmlns:a16="http://schemas.microsoft.com/office/drawing/2014/main" id="{3D8F0B25-DD56-41C4-BC44-95FC6327810D}"/>
              </a:ext>
            </a:extLst>
          </p:cNvPr>
          <p:cNvCxnSpPr>
            <a:cxnSpLocks/>
          </p:cNvCxnSpPr>
          <p:nvPr/>
        </p:nvCxnSpPr>
        <p:spPr>
          <a:xfrm>
            <a:off x="10711153" y="4974830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prstDash val="dash"/>
            <a:round/>
            <a:headEnd type="triangle" w="med" len="med"/>
            <a:tailEnd type="none" w="med" len="sm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4F07F0C-56E8-4CA5-8EBC-493ED50D6E3B}"/>
              </a:ext>
            </a:extLst>
          </p:cNvPr>
          <p:cNvSpPr txBox="1"/>
          <p:nvPr/>
        </p:nvSpPr>
        <p:spPr>
          <a:xfrm>
            <a:off x="8563831" y="4882497"/>
            <a:ext cx="62820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Predicate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3E9AB66-7245-4E45-9D3B-AE42EA728487}"/>
              </a:ext>
            </a:extLst>
          </p:cNvPr>
          <p:cNvSpPr/>
          <p:nvPr/>
        </p:nvSpPr>
        <p:spPr>
          <a:xfrm>
            <a:off x="13457740" y="5473445"/>
            <a:ext cx="173619" cy="4842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7E266FC-29B1-4503-B94B-19CC667D2E1A}"/>
              </a:ext>
            </a:extLst>
          </p:cNvPr>
          <p:cNvCxnSpPr>
            <a:cxnSpLocks/>
          </p:cNvCxnSpPr>
          <p:nvPr/>
        </p:nvCxnSpPr>
        <p:spPr>
          <a:xfrm>
            <a:off x="7102049" y="5473445"/>
            <a:ext cx="63556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E9746BE0-D2DA-4F4E-9AEA-489F89C722E9}"/>
              </a:ext>
            </a:extLst>
          </p:cNvPr>
          <p:cNvSpPr txBox="1"/>
          <p:nvPr/>
        </p:nvSpPr>
        <p:spPr>
          <a:xfrm>
            <a:off x="8978794" y="5291203"/>
            <a:ext cx="237627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updateFilteredPersonList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57A5B94-4A4D-4356-9B9A-95570F58943D}"/>
              </a:ext>
            </a:extLst>
          </p:cNvPr>
          <p:cNvCxnSpPr>
            <a:cxnSpLocks/>
          </p:cNvCxnSpPr>
          <p:nvPr/>
        </p:nvCxnSpPr>
        <p:spPr>
          <a:xfrm>
            <a:off x="7171723" y="2917925"/>
            <a:ext cx="62724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46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Soh Boon Jun</cp:lastModifiedBy>
  <cp:revision>121</cp:revision>
  <dcterms:created xsi:type="dcterms:W3CDTF">2016-07-22T14:33:02Z</dcterms:created>
  <dcterms:modified xsi:type="dcterms:W3CDTF">2018-10-18T11:45:34Z</dcterms:modified>
</cp:coreProperties>
</file>