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25" autoAdjust="0"/>
  </p:normalViewPr>
  <p:slideViewPr>
    <p:cSldViewPr showGuides="1">
      <p:cViewPr varScale="1">
        <p:scale>
          <a:sx n="82" d="100"/>
          <a:sy n="82" d="100"/>
        </p:scale>
        <p:origin x="1474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11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1811032" y="118895"/>
            <a:ext cx="7901741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31D4D4-29A1-4C32-9192-2399861C673D}"/>
              </a:ext>
            </a:extLst>
          </p:cNvPr>
          <p:cNvSpPr/>
          <p:nvPr/>
        </p:nvSpPr>
        <p:spPr>
          <a:xfrm>
            <a:off x="4997138" y="1521252"/>
            <a:ext cx="161322" cy="39225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6" name="Rectangle 65"/>
          <p:cNvSpPr/>
          <p:nvPr/>
        </p:nvSpPr>
        <p:spPr>
          <a:xfrm>
            <a:off x="6459374" y="118895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1358415" y="44394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-630601" y="807611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-702609" y="1158305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1115568" y="431292"/>
            <a:ext cx="1379320" cy="4385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:Financial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PlannerParser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1800831" y="807611"/>
            <a:ext cx="8197" cy="155458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1728023" y="1248482"/>
            <a:ext cx="179207" cy="98104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 flipH="1">
            <a:off x="3360522" y="1513627"/>
            <a:ext cx="4461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3284322" y="1513627"/>
            <a:ext cx="161322" cy="5199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1822460" y="1161993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2203460" y="890594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execute(“list”)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894412" y="141233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01861" y="2384065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1907230" y="1981200"/>
            <a:ext cx="1444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-550209" y="2033594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1860561" y="4090994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284928" y="2631307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4057517" y="2730340"/>
            <a:ext cx="187473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updateFilteredRecordList</a:t>
            </a:r>
            <a:r>
              <a:rPr lang="en-US" sz="1200" dirty="0">
                <a:solidFill>
                  <a:srgbClr val="7030A0"/>
                </a:solidFill>
              </a:rPr>
              <a:t>(p)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-356371" y="1006144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(“list”)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31195" y="3691070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1596290" y="3845895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97155" y="256860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FilteredList</a:t>
            </a:r>
            <a:r>
              <a:rPr lang="en-US" sz="1600" dirty="0">
                <a:solidFill>
                  <a:schemeClr val="bg1"/>
                </a:solidFill>
              </a:rPr>
              <a:t>&lt;Records&gt;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483232" y="1805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51157" y="2009524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6986491" y="2159614"/>
            <a:ext cx="1" cy="222940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3360522" y="2975344"/>
            <a:ext cx="353557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231320" y="4158205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2808781" y="108673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l:List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-550209" y="2631308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-533315" y="1263912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-549562" y="3936456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88043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217129" y="2975344"/>
            <a:ext cx="1002249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setPredicate</a:t>
            </a:r>
            <a:r>
              <a:rPr lang="en-US" sz="1200" dirty="0">
                <a:solidFill>
                  <a:srgbClr val="7030A0"/>
                </a:solidFill>
              </a:rPr>
              <a:t>(p)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1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3445644" y="3733799"/>
            <a:ext cx="352633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62">
            <a:extLst>
              <a:ext uri="{FF2B5EF4-FFF2-40B4-BE49-F238E27FC236}">
                <a16:creationId xmlns:a16="http://schemas.microsoft.com/office/drawing/2014/main" id="{08A998FE-C4E7-49FA-81FA-CA22112B5148}"/>
              </a:ext>
            </a:extLst>
          </p:cNvPr>
          <p:cNvSpPr/>
          <p:nvPr/>
        </p:nvSpPr>
        <p:spPr>
          <a:xfrm>
            <a:off x="4294214" y="981045"/>
            <a:ext cx="1615739" cy="81997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l:DateIsWithin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IntervalPredicate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A2AB292-6F55-4040-96F7-F1462315D3D3}"/>
              </a:ext>
            </a:extLst>
          </p:cNvPr>
          <p:cNvCxnSpPr>
            <a:cxnSpLocks/>
          </p:cNvCxnSpPr>
          <p:nvPr/>
        </p:nvCxnSpPr>
        <p:spPr>
          <a:xfrm>
            <a:off x="3429000" y="1906778"/>
            <a:ext cx="164879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5D6FD5D-EB81-40C9-A1C3-E5A2AD76DAB1}"/>
              </a:ext>
            </a:extLst>
          </p:cNvPr>
          <p:cNvCxnSpPr>
            <a:cxnSpLocks/>
          </p:cNvCxnSpPr>
          <p:nvPr/>
        </p:nvCxnSpPr>
        <p:spPr>
          <a:xfrm>
            <a:off x="3360522" y="1660760"/>
            <a:ext cx="92797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525A25B-4BAF-4B99-BBBD-C3CDD89D46F8}"/>
              </a:ext>
            </a:extLst>
          </p:cNvPr>
          <p:cNvCxnSpPr>
            <a:cxnSpLocks/>
          </p:cNvCxnSpPr>
          <p:nvPr/>
        </p:nvCxnSpPr>
        <p:spPr>
          <a:xfrm flipH="1">
            <a:off x="5084641" y="1913509"/>
            <a:ext cx="1" cy="74965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5A768CB-28B0-408D-A080-D346052A05C8}"/>
              </a:ext>
            </a:extLst>
          </p:cNvPr>
          <p:cNvSpPr txBox="1"/>
          <p:nvPr/>
        </p:nvSpPr>
        <p:spPr>
          <a:xfrm>
            <a:off x="3756781" y="1694119"/>
            <a:ext cx="35667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ED6A4D8-FC06-4315-9696-0FC04EAE18AF}"/>
              </a:ext>
            </a:extLst>
          </p:cNvPr>
          <p:cNvSpPr txBox="1"/>
          <p:nvPr/>
        </p:nvSpPr>
        <p:spPr>
          <a:xfrm>
            <a:off x="2348399" y="17749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l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B4F3091-E4E7-4378-983E-C173D268C3F0}"/>
              </a:ext>
            </a:extLst>
          </p:cNvPr>
          <p:cNvCxnSpPr>
            <a:cxnSpLocks/>
          </p:cNvCxnSpPr>
          <p:nvPr/>
        </p:nvCxnSpPr>
        <p:spPr>
          <a:xfrm>
            <a:off x="5086059" y="3845895"/>
            <a:ext cx="0" cy="31231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C210094-DDCD-4495-87F4-73F86AB4B8B8}"/>
              </a:ext>
            </a:extLst>
          </p:cNvPr>
          <p:cNvSpPr txBox="1"/>
          <p:nvPr/>
        </p:nvSpPr>
        <p:spPr>
          <a:xfrm>
            <a:off x="4962073" y="4139495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47</Words>
  <Application>Microsoft Office PowerPoint</Application>
  <PresentationFormat>On-screen Show (4:3)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Vincent Neo</cp:lastModifiedBy>
  <cp:revision>108</cp:revision>
  <dcterms:created xsi:type="dcterms:W3CDTF">2016-07-22T14:33:02Z</dcterms:created>
  <dcterms:modified xsi:type="dcterms:W3CDTF">2018-10-17T11:52:01Z</dcterms:modified>
</cp:coreProperties>
</file>