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1740" y="3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3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65">
            <a:extLst>
              <a:ext uri="{FF2B5EF4-FFF2-40B4-BE49-F238E27FC236}">
                <a16:creationId xmlns:a16="http://schemas.microsoft.com/office/drawing/2014/main" id="{BDA53D45-4BC8-44C6-A993-04F1FFE224FD}"/>
              </a:ext>
            </a:extLst>
          </p:cNvPr>
          <p:cNvSpPr/>
          <p:nvPr/>
        </p:nvSpPr>
        <p:spPr>
          <a:xfrm>
            <a:off x="6542426" y="32878"/>
            <a:ext cx="4962414" cy="475953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6" name="Rectangle 65">
            <a:extLst>
              <a:ext uri="{FF2B5EF4-FFF2-40B4-BE49-F238E27FC236}">
                <a16:creationId xmlns:a16="http://schemas.microsoft.com/office/drawing/2014/main" id="{B41C0126-6CD4-480B-AEC4-485EA44325E6}"/>
              </a:ext>
            </a:extLst>
          </p:cNvPr>
          <p:cNvSpPr/>
          <p:nvPr/>
        </p:nvSpPr>
        <p:spPr>
          <a:xfrm>
            <a:off x="-2242215" y="61158"/>
            <a:ext cx="8688323" cy="475953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97" name="Rectangle 62">
            <a:extLst>
              <a:ext uri="{FF2B5EF4-FFF2-40B4-BE49-F238E27FC236}">
                <a16:creationId xmlns:a16="http://schemas.microsoft.com/office/drawing/2014/main" id="{F339474C-3137-455D-BEFF-432544C2182A}"/>
              </a:ext>
            </a:extLst>
          </p:cNvPr>
          <p:cNvSpPr/>
          <p:nvPr/>
        </p:nvSpPr>
        <p:spPr>
          <a:xfrm>
            <a:off x="-2048902" y="58067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4">
            <a:extLst>
              <a:ext uri="{FF2B5EF4-FFF2-40B4-BE49-F238E27FC236}">
                <a16:creationId xmlns:a16="http://schemas.microsoft.com/office/drawing/2014/main" id="{EBC418AC-E849-4F5F-8A9F-CBB64E104E38}"/>
              </a:ext>
            </a:extLst>
          </p:cNvPr>
          <p:cNvCxnSpPr>
            <a:cxnSpLocks/>
          </p:cNvCxnSpPr>
          <p:nvPr/>
        </p:nvCxnSpPr>
        <p:spPr>
          <a:xfrm>
            <a:off x="-1321088" y="94434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9" name="Rectangle 5">
            <a:extLst>
              <a:ext uri="{FF2B5EF4-FFF2-40B4-BE49-F238E27FC236}">
                <a16:creationId xmlns:a16="http://schemas.microsoft.com/office/drawing/2014/main" id="{0628EB1E-CCAC-4DFD-96B9-536125F63806}"/>
              </a:ext>
            </a:extLst>
          </p:cNvPr>
          <p:cNvSpPr/>
          <p:nvPr/>
        </p:nvSpPr>
        <p:spPr>
          <a:xfrm>
            <a:off x="-1393096" y="1295042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00" name="Rectangle 62">
            <a:extLst>
              <a:ext uri="{FF2B5EF4-FFF2-40B4-BE49-F238E27FC236}">
                <a16:creationId xmlns:a16="http://schemas.microsoft.com/office/drawing/2014/main" id="{7EB12F05-5BF0-4A0A-8526-1A54ED9F138B}"/>
              </a:ext>
            </a:extLst>
          </p:cNvPr>
          <p:cNvSpPr/>
          <p:nvPr/>
        </p:nvSpPr>
        <p:spPr>
          <a:xfrm>
            <a:off x="505141" y="459753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1" name="Straight Connector 16">
            <a:extLst>
              <a:ext uri="{FF2B5EF4-FFF2-40B4-BE49-F238E27FC236}">
                <a16:creationId xmlns:a16="http://schemas.microsoft.com/office/drawing/2014/main" id="{F48FB9FF-9A71-406E-A63B-C20AB8BA80DF}"/>
              </a:ext>
            </a:extLst>
          </p:cNvPr>
          <p:cNvCxnSpPr>
            <a:cxnSpLocks/>
          </p:cNvCxnSpPr>
          <p:nvPr/>
        </p:nvCxnSpPr>
        <p:spPr>
          <a:xfrm>
            <a:off x="1118540" y="944348"/>
            <a:ext cx="8935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2" name="Rectangle 17">
            <a:extLst>
              <a:ext uri="{FF2B5EF4-FFF2-40B4-BE49-F238E27FC236}">
                <a16:creationId xmlns:a16="http://schemas.microsoft.com/office/drawing/2014/main" id="{EEABF806-D42D-47BA-8046-CCB2B4AB7A4C}"/>
              </a:ext>
            </a:extLst>
          </p:cNvPr>
          <p:cNvSpPr/>
          <p:nvPr/>
        </p:nvSpPr>
        <p:spPr>
          <a:xfrm>
            <a:off x="1046533" y="1402539"/>
            <a:ext cx="173488" cy="26701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103" name="Straight Connector 19">
            <a:extLst>
              <a:ext uri="{FF2B5EF4-FFF2-40B4-BE49-F238E27FC236}">
                <a16:creationId xmlns:a16="http://schemas.microsoft.com/office/drawing/2014/main" id="{D26273CB-4BCC-4FBB-913E-3EDA5F8DE9C9}"/>
              </a:ext>
            </a:extLst>
          </p:cNvPr>
          <p:cNvCxnSpPr>
            <a:cxnSpLocks/>
            <a:stCxn id="104" idx="0"/>
            <a:endCxn id="120" idx="0"/>
          </p:cNvCxnSpPr>
          <p:nvPr/>
        </p:nvCxnSpPr>
        <p:spPr>
          <a:xfrm flipH="1">
            <a:off x="5646685" y="1935587"/>
            <a:ext cx="13047" cy="25337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4" name="Rectangle 20">
            <a:extLst>
              <a:ext uri="{FF2B5EF4-FFF2-40B4-BE49-F238E27FC236}">
                <a16:creationId xmlns:a16="http://schemas.microsoft.com/office/drawing/2014/main" id="{D9D5399B-36FF-4BCB-BF57-06AC5E2D8110}"/>
              </a:ext>
            </a:extLst>
          </p:cNvPr>
          <p:cNvSpPr/>
          <p:nvPr/>
        </p:nvSpPr>
        <p:spPr>
          <a:xfrm>
            <a:off x="5579795" y="1935587"/>
            <a:ext cx="159874" cy="4266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05" name="Straight Arrow Connector 22">
            <a:extLst>
              <a:ext uri="{FF2B5EF4-FFF2-40B4-BE49-F238E27FC236}">
                <a16:creationId xmlns:a16="http://schemas.microsoft.com/office/drawing/2014/main" id="{A3C26D09-68DF-4689-A2DA-0B677F4D873E}"/>
              </a:ext>
            </a:extLst>
          </p:cNvPr>
          <p:cNvCxnSpPr>
            <a:cxnSpLocks/>
          </p:cNvCxnSpPr>
          <p:nvPr/>
        </p:nvCxnSpPr>
        <p:spPr>
          <a:xfrm>
            <a:off x="-2512947" y="129873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25">
            <a:extLst>
              <a:ext uri="{FF2B5EF4-FFF2-40B4-BE49-F238E27FC236}">
                <a16:creationId xmlns:a16="http://schemas.microsoft.com/office/drawing/2014/main" id="{99C20EA4-D660-4F58-9BE6-609603D85B99}"/>
              </a:ext>
            </a:extLst>
          </p:cNvPr>
          <p:cNvSpPr txBox="1"/>
          <p:nvPr/>
        </p:nvSpPr>
        <p:spPr>
          <a:xfrm>
            <a:off x="-3063760" y="895796"/>
            <a:ext cx="15222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execute(“sort module”)</a:t>
            </a:r>
          </a:p>
        </p:txBody>
      </p:sp>
      <p:cxnSp>
        <p:nvCxnSpPr>
          <p:cNvPr id="107" name="Straight Arrow Connector 27">
            <a:extLst>
              <a:ext uri="{FF2B5EF4-FFF2-40B4-BE49-F238E27FC236}">
                <a16:creationId xmlns:a16="http://schemas.microsoft.com/office/drawing/2014/main" id="{550A4D7A-C499-44B4-9610-B2AFA40C8247}"/>
              </a:ext>
            </a:extLst>
          </p:cNvPr>
          <p:cNvCxnSpPr>
            <a:cxnSpLocks/>
          </p:cNvCxnSpPr>
          <p:nvPr/>
        </p:nvCxnSpPr>
        <p:spPr>
          <a:xfrm>
            <a:off x="3429000" y="1767158"/>
            <a:ext cx="1456873" cy="1275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4">
            <a:extLst>
              <a:ext uri="{FF2B5EF4-FFF2-40B4-BE49-F238E27FC236}">
                <a16:creationId xmlns:a16="http://schemas.microsoft.com/office/drawing/2014/main" id="{1BD29098-29F3-4D6A-B467-95A7AF4A3BC2}"/>
              </a:ext>
            </a:extLst>
          </p:cNvPr>
          <p:cNvCxnSpPr>
            <a:cxnSpLocks/>
            <a:endCxn id="149" idx="2"/>
          </p:cNvCxnSpPr>
          <p:nvPr/>
        </p:nvCxnSpPr>
        <p:spPr>
          <a:xfrm>
            <a:off x="1192710" y="4026244"/>
            <a:ext cx="2195240" cy="136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36">
            <a:extLst>
              <a:ext uri="{FF2B5EF4-FFF2-40B4-BE49-F238E27FC236}">
                <a16:creationId xmlns:a16="http://schemas.microsoft.com/office/drawing/2014/main" id="{A6DD4C79-0EBE-4CCA-8FFD-152CF584B2E3}"/>
              </a:ext>
            </a:extLst>
          </p:cNvPr>
          <p:cNvCxnSpPr>
            <a:cxnSpLocks/>
          </p:cNvCxnSpPr>
          <p:nvPr/>
        </p:nvCxnSpPr>
        <p:spPr>
          <a:xfrm>
            <a:off x="-2551048" y="422773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78">
            <a:extLst>
              <a:ext uri="{FF2B5EF4-FFF2-40B4-BE49-F238E27FC236}">
                <a16:creationId xmlns:a16="http://schemas.microsoft.com/office/drawing/2014/main" id="{C4986F87-6112-47BB-B637-A4DD9489F594}"/>
              </a:ext>
            </a:extLst>
          </p:cNvPr>
          <p:cNvSpPr txBox="1"/>
          <p:nvPr/>
        </p:nvSpPr>
        <p:spPr>
          <a:xfrm>
            <a:off x="5636101" y="2688505"/>
            <a:ext cx="16927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rankFilteredTaskModule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sp>
        <p:nvSpPr>
          <p:cNvPr id="111" name="TextBox 79">
            <a:extLst>
              <a:ext uri="{FF2B5EF4-FFF2-40B4-BE49-F238E27FC236}">
                <a16:creationId xmlns:a16="http://schemas.microsoft.com/office/drawing/2014/main" id="{90DC443E-8B44-4778-A101-86212F99BE52}"/>
              </a:ext>
            </a:extLst>
          </p:cNvPr>
          <p:cNvSpPr txBox="1"/>
          <p:nvPr/>
        </p:nvSpPr>
        <p:spPr>
          <a:xfrm>
            <a:off x="-1046858" y="1142882"/>
            <a:ext cx="20797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(“sort module”)</a:t>
            </a:r>
          </a:p>
        </p:txBody>
      </p:sp>
      <p:sp>
        <p:nvSpPr>
          <p:cNvPr id="112" name="TextBox 81">
            <a:extLst>
              <a:ext uri="{FF2B5EF4-FFF2-40B4-BE49-F238E27FC236}">
                <a16:creationId xmlns:a16="http://schemas.microsoft.com/office/drawing/2014/main" id="{6677327F-95BB-4739-9F72-878E3EE7FA1A}"/>
              </a:ext>
            </a:extLst>
          </p:cNvPr>
          <p:cNvSpPr txBox="1"/>
          <p:nvPr/>
        </p:nvSpPr>
        <p:spPr>
          <a:xfrm>
            <a:off x="-355358" y="379938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13" name="TextBox 82">
            <a:extLst>
              <a:ext uri="{FF2B5EF4-FFF2-40B4-BE49-F238E27FC236}">
                <a16:creationId xmlns:a16="http://schemas.microsoft.com/office/drawing/2014/main" id="{47BE3400-356B-41A2-8B2B-BD7EA0094CE7}"/>
              </a:ext>
            </a:extLst>
          </p:cNvPr>
          <p:cNvSpPr txBox="1"/>
          <p:nvPr/>
        </p:nvSpPr>
        <p:spPr>
          <a:xfrm>
            <a:off x="-2286777" y="398263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14" name="Rectangle 62">
            <a:extLst>
              <a:ext uri="{FF2B5EF4-FFF2-40B4-BE49-F238E27FC236}">
                <a16:creationId xmlns:a16="http://schemas.microsoft.com/office/drawing/2014/main" id="{F70BD4DA-EC83-439D-BB92-FD62FEEF7B01}"/>
              </a:ext>
            </a:extLst>
          </p:cNvPr>
          <p:cNvSpPr/>
          <p:nvPr/>
        </p:nvSpPr>
        <p:spPr>
          <a:xfrm>
            <a:off x="7575842" y="2523040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:VersionedTodoList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5" name="Rectangle 85">
            <a:extLst>
              <a:ext uri="{FF2B5EF4-FFF2-40B4-BE49-F238E27FC236}">
                <a16:creationId xmlns:a16="http://schemas.microsoft.com/office/drawing/2014/main" id="{BACBFA12-746A-4B21-9615-A7F1D68F9EB5}"/>
              </a:ext>
            </a:extLst>
          </p:cNvPr>
          <p:cNvSpPr/>
          <p:nvPr/>
        </p:nvSpPr>
        <p:spPr>
          <a:xfrm>
            <a:off x="8592894" y="3137273"/>
            <a:ext cx="150900" cy="47999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16" name="Rectangle 62">
            <a:extLst>
              <a:ext uri="{FF2B5EF4-FFF2-40B4-BE49-F238E27FC236}">
                <a16:creationId xmlns:a16="http://schemas.microsoft.com/office/drawing/2014/main" id="{D0DE8B5B-031C-4BB3-849B-0958B0DA9CE7}"/>
              </a:ext>
            </a:extLst>
          </p:cNvPr>
          <p:cNvSpPr/>
          <p:nvPr/>
        </p:nvSpPr>
        <p:spPr>
          <a:xfrm>
            <a:off x="6607045" y="1880118"/>
            <a:ext cx="1710873" cy="34885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7" name="Straight Connector 45">
            <a:extLst>
              <a:ext uri="{FF2B5EF4-FFF2-40B4-BE49-F238E27FC236}">
                <a16:creationId xmlns:a16="http://schemas.microsoft.com/office/drawing/2014/main" id="{FFF193DF-C149-42F5-8584-8577D9C7B6F2}"/>
              </a:ext>
            </a:extLst>
          </p:cNvPr>
          <p:cNvCxnSpPr>
            <a:cxnSpLocks/>
          </p:cNvCxnSpPr>
          <p:nvPr/>
        </p:nvCxnSpPr>
        <p:spPr>
          <a:xfrm>
            <a:off x="7034271" y="2228968"/>
            <a:ext cx="1" cy="212355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8" name="Rectangle 48">
            <a:extLst>
              <a:ext uri="{FF2B5EF4-FFF2-40B4-BE49-F238E27FC236}">
                <a16:creationId xmlns:a16="http://schemas.microsoft.com/office/drawing/2014/main" id="{B9278EE8-E046-4F4A-AC30-CA38052A682A}"/>
              </a:ext>
            </a:extLst>
          </p:cNvPr>
          <p:cNvSpPr/>
          <p:nvPr/>
        </p:nvSpPr>
        <p:spPr>
          <a:xfrm>
            <a:off x="6945958" y="2912978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19" name="Straight Arrow Connector 49">
            <a:extLst>
              <a:ext uri="{FF2B5EF4-FFF2-40B4-BE49-F238E27FC236}">
                <a16:creationId xmlns:a16="http://schemas.microsoft.com/office/drawing/2014/main" id="{2E71A624-D462-4BE4-B912-2D386C5EAD97}"/>
              </a:ext>
            </a:extLst>
          </p:cNvPr>
          <p:cNvCxnSpPr>
            <a:cxnSpLocks/>
          </p:cNvCxnSpPr>
          <p:nvPr/>
        </p:nvCxnSpPr>
        <p:spPr>
          <a:xfrm>
            <a:off x="5503595" y="2929778"/>
            <a:ext cx="14306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3">
            <a:extLst>
              <a:ext uri="{FF2B5EF4-FFF2-40B4-BE49-F238E27FC236}">
                <a16:creationId xmlns:a16="http://schemas.microsoft.com/office/drawing/2014/main" id="{E08CDFD4-B14B-4D9C-B784-0C409DE2A8ED}"/>
              </a:ext>
            </a:extLst>
          </p:cNvPr>
          <p:cNvSpPr txBox="1"/>
          <p:nvPr/>
        </p:nvSpPr>
        <p:spPr>
          <a:xfrm>
            <a:off x="5517483" y="4469347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21" name="Rectangle 62">
            <a:extLst>
              <a:ext uri="{FF2B5EF4-FFF2-40B4-BE49-F238E27FC236}">
                <a16:creationId xmlns:a16="http://schemas.microsoft.com/office/drawing/2014/main" id="{2E439E38-92D2-452A-8D70-9DBF45CC551D}"/>
              </a:ext>
            </a:extLst>
          </p:cNvPr>
          <p:cNvSpPr/>
          <p:nvPr/>
        </p:nvSpPr>
        <p:spPr>
          <a:xfrm>
            <a:off x="4885873" y="1270505"/>
            <a:ext cx="1504650" cy="68525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c:SortTask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2" name="Straight Arrow Connector 66">
            <a:extLst>
              <a:ext uri="{FF2B5EF4-FFF2-40B4-BE49-F238E27FC236}">
                <a16:creationId xmlns:a16="http://schemas.microsoft.com/office/drawing/2014/main" id="{54FBFAFD-8D45-4B13-89BE-6C6260C078D9}"/>
              </a:ext>
            </a:extLst>
          </p:cNvPr>
          <p:cNvCxnSpPr>
            <a:cxnSpLocks/>
          </p:cNvCxnSpPr>
          <p:nvPr/>
        </p:nvCxnSpPr>
        <p:spPr>
          <a:xfrm>
            <a:off x="-1223802" y="140064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68">
            <a:extLst>
              <a:ext uri="{FF2B5EF4-FFF2-40B4-BE49-F238E27FC236}">
                <a16:creationId xmlns:a16="http://schemas.microsoft.com/office/drawing/2014/main" id="{E5A27D9E-BF33-4737-8C94-9C8CA5F544ED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3511558" y="3916518"/>
            <a:ext cx="21376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88">
            <a:extLst>
              <a:ext uri="{FF2B5EF4-FFF2-40B4-BE49-F238E27FC236}">
                <a16:creationId xmlns:a16="http://schemas.microsoft.com/office/drawing/2014/main" id="{16A369B0-A97F-477C-ACB2-73C2BD673F2D}"/>
              </a:ext>
            </a:extLst>
          </p:cNvPr>
          <p:cNvCxnSpPr>
            <a:cxnSpLocks/>
          </p:cNvCxnSpPr>
          <p:nvPr/>
        </p:nvCxnSpPr>
        <p:spPr>
          <a:xfrm>
            <a:off x="8666730" y="2825789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TextBox 40">
            <a:extLst>
              <a:ext uri="{FF2B5EF4-FFF2-40B4-BE49-F238E27FC236}">
                <a16:creationId xmlns:a16="http://schemas.microsoft.com/office/drawing/2014/main" id="{D5A41D43-9FC7-4D30-BCBE-7B7119CE74A2}"/>
              </a:ext>
            </a:extLst>
          </p:cNvPr>
          <p:cNvSpPr txBox="1"/>
          <p:nvPr/>
        </p:nvSpPr>
        <p:spPr>
          <a:xfrm>
            <a:off x="7185652" y="2926368"/>
            <a:ext cx="15814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 err="1">
                <a:solidFill>
                  <a:schemeClr val="accent4">
                    <a:lumMod val="75000"/>
                  </a:schemeClr>
                </a:solidFill>
              </a:rPr>
              <a:t>rankFilteredTaskModule</a:t>
            </a:r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altLang="zh-CN" sz="1200" dirty="0"/>
          </a:p>
        </p:txBody>
      </p:sp>
      <p:cxnSp>
        <p:nvCxnSpPr>
          <p:cNvPr id="126" name="Straight Arrow Connector 51">
            <a:extLst>
              <a:ext uri="{FF2B5EF4-FFF2-40B4-BE49-F238E27FC236}">
                <a16:creationId xmlns:a16="http://schemas.microsoft.com/office/drawing/2014/main" id="{C7DA0139-F3A8-4F2B-B09D-C87CB99FFD6A}"/>
              </a:ext>
            </a:extLst>
          </p:cNvPr>
          <p:cNvCxnSpPr>
            <a:cxnSpLocks/>
          </p:cNvCxnSpPr>
          <p:nvPr/>
        </p:nvCxnSpPr>
        <p:spPr>
          <a:xfrm>
            <a:off x="7122678" y="313727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59">
            <a:extLst>
              <a:ext uri="{FF2B5EF4-FFF2-40B4-BE49-F238E27FC236}">
                <a16:creationId xmlns:a16="http://schemas.microsoft.com/office/drawing/2014/main" id="{896A07A9-D067-432D-A8C3-E227EA97872E}"/>
              </a:ext>
            </a:extLst>
          </p:cNvPr>
          <p:cNvCxnSpPr>
            <a:cxnSpLocks/>
          </p:cNvCxnSpPr>
          <p:nvPr/>
        </p:nvCxnSpPr>
        <p:spPr>
          <a:xfrm flipV="1">
            <a:off x="7096616" y="361094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62">
            <a:extLst>
              <a:ext uri="{FF2B5EF4-FFF2-40B4-BE49-F238E27FC236}">
                <a16:creationId xmlns:a16="http://schemas.microsoft.com/office/drawing/2014/main" id="{D6C0D4DF-16F1-44AE-A5D7-E8A2427DC840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5734350" y="3688671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62">
            <a:extLst>
              <a:ext uri="{FF2B5EF4-FFF2-40B4-BE49-F238E27FC236}">
                <a16:creationId xmlns:a16="http://schemas.microsoft.com/office/drawing/2014/main" id="{B2ABC21A-DA2F-4531-9482-7B22E0BFE483}"/>
              </a:ext>
            </a:extLst>
          </p:cNvPr>
          <p:cNvSpPr/>
          <p:nvPr/>
        </p:nvSpPr>
        <p:spPr>
          <a:xfrm>
            <a:off x="2604429" y="1145017"/>
            <a:ext cx="1594165" cy="47898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SortTask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0" name="Straight Arrow Connector 46">
            <a:extLst>
              <a:ext uri="{FF2B5EF4-FFF2-40B4-BE49-F238E27FC236}">
                <a16:creationId xmlns:a16="http://schemas.microsoft.com/office/drawing/2014/main" id="{9AAC3A3D-5F1B-4808-8393-61B59D8F4559}"/>
              </a:ext>
            </a:extLst>
          </p:cNvPr>
          <p:cNvCxnSpPr>
            <a:cxnSpLocks/>
          </p:cNvCxnSpPr>
          <p:nvPr/>
        </p:nvCxnSpPr>
        <p:spPr>
          <a:xfrm>
            <a:off x="1066800" y="1471087"/>
            <a:ext cx="15068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50">
            <a:extLst>
              <a:ext uri="{FF2B5EF4-FFF2-40B4-BE49-F238E27FC236}">
                <a16:creationId xmlns:a16="http://schemas.microsoft.com/office/drawing/2014/main" id="{69F5779D-8D1E-41D4-B882-990D9F1D50D0}"/>
              </a:ext>
            </a:extLst>
          </p:cNvPr>
          <p:cNvSpPr txBox="1"/>
          <p:nvPr/>
        </p:nvSpPr>
        <p:spPr>
          <a:xfrm>
            <a:off x="1199940" y="1169066"/>
            <a:ext cx="13081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parse(arguments)</a:t>
            </a:r>
          </a:p>
        </p:txBody>
      </p:sp>
      <p:sp>
        <p:nvSpPr>
          <p:cNvPr id="132" name="TextBox 56">
            <a:extLst>
              <a:ext uri="{FF2B5EF4-FFF2-40B4-BE49-F238E27FC236}">
                <a16:creationId xmlns:a16="http://schemas.microsoft.com/office/drawing/2014/main" id="{94DD10AE-207E-4096-A488-2A0F4DBE1B5A}"/>
              </a:ext>
            </a:extLst>
          </p:cNvPr>
          <p:cNvSpPr txBox="1"/>
          <p:nvPr/>
        </p:nvSpPr>
        <p:spPr>
          <a:xfrm>
            <a:off x="4110240" y="153223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index</a:t>
            </a:r>
          </a:p>
        </p:txBody>
      </p:sp>
      <p:cxnSp>
        <p:nvCxnSpPr>
          <p:cNvPr id="133" name="Straight Arrow Connector 57">
            <a:extLst>
              <a:ext uri="{FF2B5EF4-FFF2-40B4-BE49-F238E27FC236}">
                <a16:creationId xmlns:a16="http://schemas.microsoft.com/office/drawing/2014/main" id="{11BA623B-CC73-4295-A5CC-1D2C9DC7F3D5}"/>
              </a:ext>
            </a:extLst>
          </p:cNvPr>
          <p:cNvCxnSpPr>
            <a:cxnSpLocks/>
          </p:cNvCxnSpPr>
          <p:nvPr/>
        </p:nvCxnSpPr>
        <p:spPr>
          <a:xfrm>
            <a:off x="-1257852" y="4043251"/>
            <a:ext cx="2304385" cy="1250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63">
            <a:extLst>
              <a:ext uri="{FF2B5EF4-FFF2-40B4-BE49-F238E27FC236}">
                <a16:creationId xmlns:a16="http://schemas.microsoft.com/office/drawing/2014/main" id="{CB74E8FE-4C2C-4A69-8B42-8431A1144B89}"/>
              </a:ext>
            </a:extLst>
          </p:cNvPr>
          <p:cNvSpPr txBox="1"/>
          <p:nvPr/>
        </p:nvSpPr>
        <p:spPr>
          <a:xfrm>
            <a:off x="1931556" y="370108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135" name="Straight Arrow Connector 67">
            <a:extLst>
              <a:ext uri="{FF2B5EF4-FFF2-40B4-BE49-F238E27FC236}">
                <a16:creationId xmlns:a16="http://schemas.microsoft.com/office/drawing/2014/main" id="{2CF9D844-7FF2-403C-BFEB-FB0A9874915E}"/>
              </a:ext>
            </a:extLst>
          </p:cNvPr>
          <p:cNvCxnSpPr>
            <a:cxnSpLocks/>
            <a:endCxn id="104" idx="2"/>
          </p:cNvCxnSpPr>
          <p:nvPr/>
        </p:nvCxnSpPr>
        <p:spPr>
          <a:xfrm>
            <a:off x="3481923" y="2362200"/>
            <a:ext cx="21778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69">
            <a:extLst>
              <a:ext uri="{FF2B5EF4-FFF2-40B4-BE49-F238E27FC236}">
                <a16:creationId xmlns:a16="http://schemas.microsoft.com/office/drawing/2014/main" id="{B3EBB026-0EE0-4875-8396-5CE34CD31FA2}"/>
              </a:ext>
            </a:extLst>
          </p:cNvPr>
          <p:cNvSpPr txBox="1"/>
          <p:nvPr/>
        </p:nvSpPr>
        <p:spPr>
          <a:xfrm>
            <a:off x="4091203" y="210119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cxnSp>
        <p:nvCxnSpPr>
          <p:cNvPr id="137" name="Straight Arrow Connector 70">
            <a:extLst>
              <a:ext uri="{FF2B5EF4-FFF2-40B4-BE49-F238E27FC236}">
                <a16:creationId xmlns:a16="http://schemas.microsoft.com/office/drawing/2014/main" id="{5B645FB9-CCC0-49E8-AF9D-37DE26670504}"/>
              </a:ext>
            </a:extLst>
          </p:cNvPr>
          <p:cNvCxnSpPr>
            <a:cxnSpLocks/>
          </p:cNvCxnSpPr>
          <p:nvPr/>
        </p:nvCxnSpPr>
        <p:spPr>
          <a:xfrm>
            <a:off x="3511558" y="2867653"/>
            <a:ext cx="2051042" cy="1451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71">
            <a:extLst>
              <a:ext uri="{FF2B5EF4-FFF2-40B4-BE49-F238E27FC236}">
                <a16:creationId xmlns:a16="http://schemas.microsoft.com/office/drawing/2014/main" id="{F6B9BF0C-6C29-4DAC-9E22-039B3FA09F13}"/>
              </a:ext>
            </a:extLst>
          </p:cNvPr>
          <p:cNvSpPr txBox="1"/>
          <p:nvPr/>
        </p:nvSpPr>
        <p:spPr>
          <a:xfrm>
            <a:off x="4243455" y="2589772"/>
            <a:ext cx="7685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139" name="Rectangle 72">
            <a:extLst>
              <a:ext uri="{FF2B5EF4-FFF2-40B4-BE49-F238E27FC236}">
                <a16:creationId xmlns:a16="http://schemas.microsoft.com/office/drawing/2014/main" id="{C5A0AAE3-2653-40A4-9249-FC313B886378}"/>
              </a:ext>
            </a:extLst>
          </p:cNvPr>
          <p:cNvSpPr/>
          <p:nvPr/>
        </p:nvSpPr>
        <p:spPr>
          <a:xfrm>
            <a:off x="5579795" y="2848360"/>
            <a:ext cx="138830" cy="1068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0" name="Straight Connector 74">
            <a:extLst>
              <a:ext uri="{FF2B5EF4-FFF2-40B4-BE49-F238E27FC236}">
                <a16:creationId xmlns:a16="http://schemas.microsoft.com/office/drawing/2014/main" id="{E5DDA7F0-725E-4C60-9346-64C6628F7234}"/>
              </a:ext>
            </a:extLst>
          </p:cNvPr>
          <p:cNvCxnSpPr>
            <a:cxnSpLocks/>
          </p:cNvCxnSpPr>
          <p:nvPr/>
        </p:nvCxnSpPr>
        <p:spPr>
          <a:xfrm flipH="1">
            <a:off x="3385212" y="1935587"/>
            <a:ext cx="3736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1" name="TextBox 76">
            <a:extLst>
              <a:ext uri="{FF2B5EF4-FFF2-40B4-BE49-F238E27FC236}">
                <a16:creationId xmlns:a16="http://schemas.microsoft.com/office/drawing/2014/main" id="{04AB08E0-F0F1-48A7-974E-B34AC09536BD}"/>
              </a:ext>
            </a:extLst>
          </p:cNvPr>
          <p:cNvSpPr txBox="1"/>
          <p:nvPr/>
        </p:nvSpPr>
        <p:spPr>
          <a:xfrm>
            <a:off x="3256010" y="455908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42" name="TextBox 84">
            <a:extLst>
              <a:ext uri="{FF2B5EF4-FFF2-40B4-BE49-F238E27FC236}">
                <a16:creationId xmlns:a16="http://schemas.microsoft.com/office/drawing/2014/main" id="{6943BEB2-BF8E-46B5-8E71-76357AE2238A}"/>
              </a:ext>
            </a:extLst>
          </p:cNvPr>
          <p:cNvSpPr txBox="1"/>
          <p:nvPr/>
        </p:nvSpPr>
        <p:spPr>
          <a:xfrm>
            <a:off x="4183191" y="361726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43" name="Rectangle 62">
            <a:extLst>
              <a:ext uri="{FF2B5EF4-FFF2-40B4-BE49-F238E27FC236}">
                <a16:creationId xmlns:a16="http://schemas.microsoft.com/office/drawing/2014/main" id="{270B8E31-5DBB-40AB-8F09-9B16EA392B5C}"/>
              </a:ext>
            </a:extLst>
          </p:cNvPr>
          <p:cNvSpPr/>
          <p:nvPr/>
        </p:nvSpPr>
        <p:spPr>
          <a:xfrm>
            <a:off x="9831455" y="2658075"/>
            <a:ext cx="147021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:UniqueTaskList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4" name="Straight Connector 89">
            <a:extLst>
              <a:ext uri="{FF2B5EF4-FFF2-40B4-BE49-F238E27FC236}">
                <a16:creationId xmlns:a16="http://schemas.microsoft.com/office/drawing/2014/main" id="{A9FF83D4-94B2-4D6D-9DFA-2CA7FABE6BA3}"/>
              </a:ext>
            </a:extLst>
          </p:cNvPr>
          <p:cNvCxnSpPr>
            <a:cxnSpLocks/>
          </p:cNvCxnSpPr>
          <p:nvPr/>
        </p:nvCxnSpPr>
        <p:spPr>
          <a:xfrm>
            <a:off x="10444284" y="2958099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5" name="Rectangle 90">
            <a:extLst>
              <a:ext uri="{FF2B5EF4-FFF2-40B4-BE49-F238E27FC236}">
                <a16:creationId xmlns:a16="http://schemas.microsoft.com/office/drawing/2014/main" id="{E34CA1B4-15BB-4E03-8ED2-26845471C632}"/>
              </a:ext>
            </a:extLst>
          </p:cNvPr>
          <p:cNvSpPr/>
          <p:nvPr/>
        </p:nvSpPr>
        <p:spPr>
          <a:xfrm>
            <a:off x="10386830" y="3209554"/>
            <a:ext cx="132904" cy="3354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6" name="Straight Arrow Connector 91">
            <a:extLst>
              <a:ext uri="{FF2B5EF4-FFF2-40B4-BE49-F238E27FC236}">
                <a16:creationId xmlns:a16="http://schemas.microsoft.com/office/drawing/2014/main" id="{EEFDA133-8717-4937-BBE3-AB932D26636B}"/>
              </a:ext>
            </a:extLst>
          </p:cNvPr>
          <p:cNvCxnSpPr>
            <a:cxnSpLocks/>
          </p:cNvCxnSpPr>
          <p:nvPr/>
        </p:nvCxnSpPr>
        <p:spPr>
          <a:xfrm>
            <a:off x="8743794" y="3246069"/>
            <a:ext cx="163703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93">
            <a:extLst>
              <a:ext uri="{FF2B5EF4-FFF2-40B4-BE49-F238E27FC236}">
                <a16:creationId xmlns:a16="http://schemas.microsoft.com/office/drawing/2014/main" id="{DC92333D-91B9-4302-B4B8-D429C6FFE177}"/>
              </a:ext>
            </a:extLst>
          </p:cNvPr>
          <p:cNvSpPr txBox="1"/>
          <p:nvPr/>
        </p:nvSpPr>
        <p:spPr>
          <a:xfrm>
            <a:off x="9124679" y="3011389"/>
            <a:ext cx="85437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sortModule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48" name="Straight Arrow Connector 94">
            <a:extLst>
              <a:ext uri="{FF2B5EF4-FFF2-40B4-BE49-F238E27FC236}">
                <a16:creationId xmlns:a16="http://schemas.microsoft.com/office/drawing/2014/main" id="{0D1DA9F5-D830-430C-A089-A2FE8DA5173B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729133" y="3531202"/>
            <a:ext cx="1724149" cy="1377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44">
            <a:extLst>
              <a:ext uri="{FF2B5EF4-FFF2-40B4-BE49-F238E27FC236}">
                <a16:creationId xmlns:a16="http://schemas.microsoft.com/office/drawing/2014/main" id="{8CDB89F4-2E69-4055-B3A8-86E9324E3EE0}"/>
              </a:ext>
            </a:extLst>
          </p:cNvPr>
          <p:cNvSpPr/>
          <p:nvPr/>
        </p:nvSpPr>
        <p:spPr>
          <a:xfrm>
            <a:off x="3301206" y="1635853"/>
            <a:ext cx="173487" cy="23917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50</Words>
  <Application>Microsoft Office PowerPoint</Application>
  <PresentationFormat>全屏显示(4:3)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 Yunhan</cp:lastModifiedBy>
  <cp:revision>119</cp:revision>
  <dcterms:created xsi:type="dcterms:W3CDTF">2016-07-22T14:33:02Z</dcterms:created>
  <dcterms:modified xsi:type="dcterms:W3CDTF">2018-11-12T06:45:23Z</dcterms:modified>
</cp:coreProperties>
</file>