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4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8652" y="1363359"/>
            <a:ext cx="4917083" cy="4722073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61866" y="5257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61867" y="566004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34898" y="4049253"/>
            <a:ext cx="2508196" cy="14574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32097" y="4048691"/>
            <a:ext cx="3072009" cy="38753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47625" y="2893876"/>
            <a:ext cx="3090221" cy="18744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46505" y="3094998"/>
            <a:ext cx="3492462" cy="18744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FBE271-37C7-4FA1-A00A-BA7017DF6432}"/>
              </a:ext>
            </a:extLst>
          </p:cNvPr>
          <p:cNvSpPr/>
          <p:nvPr/>
        </p:nvSpPr>
        <p:spPr>
          <a:xfrm>
            <a:off x="5415308" y="504831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B6E5A2D-8A46-432C-8786-D6A3BDA3B9B8}"/>
              </a:ext>
            </a:extLst>
          </p:cNvPr>
          <p:cNvSpPr/>
          <p:nvPr/>
        </p:nvSpPr>
        <p:spPr>
          <a:xfrm>
            <a:off x="2567133" y="4569862"/>
            <a:ext cx="1387023" cy="2338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ExpenditureListPanel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157B96CD-5364-4FED-B184-91F5C2F1B891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1582243" y="3701907"/>
            <a:ext cx="1818773" cy="1510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11">
            <a:extLst>
              <a:ext uri="{FF2B5EF4-FFF2-40B4-BE49-F238E27FC236}">
                <a16:creationId xmlns:a16="http://schemas.microsoft.com/office/drawing/2014/main" id="{7B1EC130-E384-4293-B3F8-D2D5B67C0944}"/>
              </a:ext>
            </a:extLst>
          </p:cNvPr>
          <p:cNvSpPr/>
          <p:nvPr/>
        </p:nvSpPr>
        <p:spPr>
          <a:xfrm>
            <a:off x="4020722" y="4819699"/>
            <a:ext cx="1123226" cy="2338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ExpenditureCard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136">
            <a:extLst>
              <a:ext uri="{FF2B5EF4-FFF2-40B4-BE49-F238E27FC236}">
                <a16:creationId xmlns:a16="http://schemas.microsoft.com/office/drawing/2014/main" id="{9705D0C2-AF5D-43E8-95E9-D97B94AFB555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3574232" y="4490145"/>
            <a:ext cx="132902" cy="7600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Freeform 117">
            <a:extLst>
              <a:ext uri="{FF2B5EF4-FFF2-40B4-BE49-F238E27FC236}">
                <a16:creationId xmlns:a16="http://schemas.microsoft.com/office/drawing/2014/main" id="{DE137E94-1D7F-4979-AAB1-AFE11EF99595}"/>
              </a:ext>
            </a:extLst>
          </p:cNvPr>
          <p:cNvSpPr/>
          <p:nvPr/>
        </p:nvSpPr>
        <p:spPr>
          <a:xfrm flipV="1">
            <a:off x="4459712" y="5077551"/>
            <a:ext cx="2261194" cy="5079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2018-11-11T17:29:05Z</dcterms:modified>
</cp:coreProperties>
</file>