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312" r:id="rId3"/>
    <p:sldId id="313" r:id="rId4"/>
    <p:sldId id="321" r:id="rId5"/>
    <p:sldId id="322" r:id="rId6"/>
    <p:sldId id="335" r:id="rId7"/>
    <p:sldId id="325" r:id="rId8"/>
    <p:sldId id="328" r:id="rId9"/>
    <p:sldId id="330" r:id="rId10"/>
    <p:sldId id="331" r:id="rId11"/>
    <p:sldId id="334" r:id="rId12"/>
    <p:sldId id="279" r:id="rId13"/>
  </p:sldIdLst>
  <p:sldSz cx="9144000" cy="5143500" type="screen16x9"/>
  <p:notesSz cx="10234613" cy="7104063"/>
  <p:embeddedFontLst>
    <p:embeddedFont>
      <p:font typeface="Calibri" panose="020F0502020204030204" pitchFamily="34" charset="0"/>
      <p:regular r:id="rId15"/>
      <p:bold r:id="rId16"/>
      <p:italic r:id="rId17"/>
      <p:boldItalic r:id="rId18"/>
    </p:embeddedFont>
    <p:embeddedFont>
      <p:font typeface="Advent Pro" panose="020B0604020202020204" charset="0"/>
      <p:regular r:id="rId19"/>
      <p:bold r:id="rId20"/>
    </p:embeddedFont>
    <p:embeddedFont>
      <p:font typeface="Advent Pro Light" panose="020B0604020202020204" charset="0"/>
      <p:regular r:id="rId21"/>
      <p:bold r:id="rId22"/>
    </p:embeddedFont>
    <p:embeddedFont>
      <p:font typeface="Oswald Regular"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5C"/>
    <a:srgbClr val="FFC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19A59-B366-4B0A-930C-D037E1880825}">
  <a:tblStyle styleId="{70A19A59-B366-4B0A-930C-D037E1880825}"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547852-A6AA-4182-89D7-1FF545BFB60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49550" y="533400"/>
            <a:ext cx="4737100" cy="2663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23450" y="3374423"/>
            <a:ext cx="8187685" cy="3196814"/>
          </a:xfrm>
          <a:prstGeom prst="rect">
            <a:avLst/>
          </a:prstGeom>
          <a:noFill/>
          <a:ln>
            <a:noFill/>
          </a:ln>
        </p:spPr>
        <p:txBody>
          <a:bodyPr spcFirstLastPara="1" wrap="square" lIns="58485" tIns="58485" rIns="58485" bIns="5848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61583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c68a97855_0_33: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c68a97855_0_33: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1241907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4c68a97855_1_307: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4c68a97855_1_307: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145402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1ea9d52b_0_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1ea9d52b_0_0: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222295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1ea9d52b_0_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1ea9d52b_0_0: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382188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1ea9d52b_0_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1ea9d52b_0_0: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417119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1ea9d52b_0_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1ea9d52b_0_0: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72926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1ea9d52b_0_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1ea9d52b_0_0: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182438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1ea9d52b_0_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1ea9d52b_0_0: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2570863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1ea9d52b_0_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1ea9d52b_0_0: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4293447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1ea9d52b_0_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1ea9d52b_0_0:notes"/>
          <p:cNvSpPr txBox="1">
            <a:spLocks noGrp="1"/>
          </p:cNvSpPr>
          <p:nvPr>
            <p:ph type="body" idx="1"/>
          </p:nvPr>
        </p:nvSpPr>
        <p:spPr>
          <a:xfrm>
            <a:off x="1023450" y="3374423"/>
            <a:ext cx="8187714" cy="3196741"/>
          </a:xfrm>
          <a:prstGeom prst="rect">
            <a:avLst/>
          </a:prstGeom>
        </p:spPr>
        <p:txBody>
          <a:bodyPr spcFirstLastPara="1" wrap="square" lIns="58485" tIns="58485" rIns="58485" bIns="58485" anchor="t" anchorCtr="0">
            <a:noAutofit/>
          </a:bodyPr>
          <a:lstStyle/>
          <a:p>
            <a:pPr marL="0" indent="0">
              <a:buNone/>
            </a:pPr>
            <a:endParaRPr/>
          </a:p>
        </p:txBody>
      </p:sp>
    </p:spTree>
    <p:extLst>
      <p:ext uri="{BB962C8B-B14F-4D97-AF65-F5344CB8AC3E}">
        <p14:creationId xmlns:p14="http://schemas.microsoft.com/office/powerpoint/2010/main" val="162878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solidFill>
          <a:srgbClr val="43434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20100" y="2287725"/>
            <a:ext cx="5633100" cy="1018800"/>
          </a:xfrm>
          <a:prstGeom prst="rect">
            <a:avLst/>
          </a:prstGeom>
          <a:noFill/>
          <a:ln>
            <a:noFill/>
          </a:ln>
        </p:spPr>
        <p:txBody>
          <a:bodyPr spcFirstLastPara="1" wrap="square" lIns="0" tIns="0" rIns="0" bIns="0" anchor="b" anchorCtr="0">
            <a:noAutofit/>
          </a:bodyPr>
          <a:lstStyle>
            <a:lvl1pPr lvl="0">
              <a:spcBef>
                <a:spcPts val="0"/>
              </a:spcBef>
              <a:spcAft>
                <a:spcPts val="0"/>
              </a:spcAft>
              <a:buClr>
                <a:srgbClr val="FFC39F"/>
              </a:buClr>
              <a:buSzPts val="6000"/>
              <a:buNone/>
              <a:defRPr sz="6000" i="0">
                <a:solidFill>
                  <a:srgbClr val="FFC39F"/>
                </a:solidFill>
              </a:defRPr>
            </a:lvl1pPr>
            <a:lvl2pPr lvl="1">
              <a:spcBef>
                <a:spcPts val="0"/>
              </a:spcBef>
              <a:spcAft>
                <a:spcPts val="0"/>
              </a:spcAft>
              <a:buClr>
                <a:srgbClr val="FFC39F"/>
              </a:buClr>
              <a:buSzPts val="3300"/>
              <a:buNone/>
              <a:defRPr sz="3300">
                <a:solidFill>
                  <a:srgbClr val="FFC39F"/>
                </a:solidFill>
              </a:defRPr>
            </a:lvl2pPr>
            <a:lvl3pPr lvl="2">
              <a:spcBef>
                <a:spcPts val="0"/>
              </a:spcBef>
              <a:spcAft>
                <a:spcPts val="0"/>
              </a:spcAft>
              <a:buClr>
                <a:srgbClr val="FFC39F"/>
              </a:buClr>
              <a:buSzPts val="3300"/>
              <a:buNone/>
              <a:defRPr sz="3300">
                <a:solidFill>
                  <a:srgbClr val="FFC39F"/>
                </a:solidFill>
              </a:defRPr>
            </a:lvl3pPr>
            <a:lvl4pPr lvl="3">
              <a:spcBef>
                <a:spcPts val="0"/>
              </a:spcBef>
              <a:spcAft>
                <a:spcPts val="0"/>
              </a:spcAft>
              <a:buClr>
                <a:srgbClr val="FFC39F"/>
              </a:buClr>
              <a:buSzPts val="3300"/>
              <a:buNone/>
              <a:defRPr sz="3300">
                <a:solidFill>
                  <a:srgbClr val="FFC39F"/>
                </a:solidFill>
              </a:defRPr>
            </a:lvl4pPr>
            <a:lvl5pPr lvl="4">
              <a:spcBef>
                <a:spcPts val="0"/>
              </a:spcBef>
              <a:spcAft>
                <a:spcPts val="0"/>
              </a:spcAft>
              <a:buClr>
                <a:srgbClr val="FFC39F"/>
              </a:buClr>
              <a:buSzPts val="3300"/>
              <a:buNone/>
              <a:defRPr sz="3300">
                <a:solidFill>
                  <a:srgbClr val="FFC39F"/>
                </a:solidFill>
              </a:defRPr>
            </a:lvl5pPr>
            <a:lvl6pPr lvl="5">
              <a:spcBef>
                <a:spcPts val="0"/>
              </a:spcBef>
              <a:spcAft>
                <a:spcPts val="0"/>
              </a:spcAft>
              <a:buClr>
                <a:srgbClr val="FFC39F"/>
              </a:buClr>
              <a:buSzPts val="3300"/>
              <a:buNone/>
              <a:defRPr sz="3300">
                <a:solidFill>
                  <a:srgbClr val="FFC39F"/>
                </a:solidFill>
              </a:defRPr>
            </a:lvl6pPr>
            <a:lvl7pPr lvl="6">
              <a:spcBef>
                <a:spcPts val="0"/>
              </a:spcBef>
              <a:spcAft>
                <a:spcPts val="0"/>
              </a:spcAft>
              <a:buClr>
                <a:srgbClr val="FFC39F"/>
              </a:buClr>
              <a:buSzPts val="3300"/>
              <a:buNone/>
              <a:defRPr sz="3300">
                <a:solidFill>
                  <a:srgbClr val="FFC39F"/>
                </a:solidFill>
              </a:defRPr>
            </a:lvl7pPr>
            <a:lvl8pPr lvl="7">
              <a:spcBef>
                <a:spcPts val="0"/>
              </a:spcBef>
              <a:spcAft>
                <a:spcPts val="0"/>
              </a:spcAft>
              <a:buClr>
                <a:srgbClr val="FFC39F"/>
              </a:buClr>
              <a:buSzPts val="3300"/>
              <a:buNone/>
              <a:defRPr sz="3300">
                <a:solidFill>
                  <a:srgbClr val="FFC39F"/>
                </a:solidFill>
              </a:defRPr>
            </a:lvl8pPr>
            <a:lvl9pPr lvl="8">
              <a:spcBef>
                <a:spcPts val="0"/>
              </a:spcBef>
              <a:spcAft>
                <a:spcPts val="0"/>
              </a:spcAft>
              <a:buClr>
                <a:srgbClr val="FFC39F"/>
              </a:buClr>
              <a:buSzPts val="3300"/>
              <a:buNone/>
              <a:defRPr sz="3300">
                <a:solidFill>
                  <a:srgbClr val="FFC39F"/>
                </a:solidFill>
              </a:defRPr>
            </a:lvl9pPr>
          </a:lstStyle>
          <a:p>
            <a:endParaRPr/>
          </a:p>
        </p:txBody>
      </p:sp>
      <p:sp>
        <p:nvSpPr>
          <p:cNvPr id="10" name="Google Shape;10;p2"/>
          <p:cNvSpPr txBox="1">
            <a:spLocks noGrp="1"/>
          </p:cNvSpPr>
          <p:nvPr>
            <p:ph type="subTitle" idx="1"/>
          </p:nvPr>
        </p:nvSpPr>
        <p:spPr>
          <a:xfrm>
            <a:off x="720100" y="3379500"/>
            <a:ext cx="3756900" cy="784200"/>
          </a:xfrm>
          <a:prstGeom prst="rect">
            <a:avLst/>
          </a:prstGeom>
        </p:spPr>
        <p:txBody>
          <a:bodyPr spcFirstLastPara="1" wrap="square" lIns="0" tIns="0" rIns="0" bIns="0" anchor="t" anchorCtr="0">
            <a:noAutofit/>
          </a:bodyPr>
          <a:lstStyle>
            <a:lvl1pPr lvl="0">
              <a:spcBef>
                <a:spcPts val="0"/>
              </a:spcBef>
              <a:spcAft>
                <a:spcPts val="0"/>
              </a:spcAft>
              <a:buNone/>
              <a:defRPr sz="1100">
                <a:solidFill>
                  <a:srgbClr val="FFC39F"/>
                </a:solidFill>
              </a:defRPr>
            </a:lvl1pPr>
            <a:lvl2pPr lvl="1">
              <a:spcBef>
                <a:spcPts val="0"/>
              </a:spcBef>
              <a:spcAft>
                <a:spcPts val="0"/>
              </a:spcAft>
              <a:buNone/>
              <a:defRPr sz="1100">
                <a:solidFill>
                  <a:srgbClr val="FFC39F"/>
                </a:solidFill>
              </a:defRPr>
            </a:lvl2pPr>
            <a:lvl3pPr lvl="2">
              <a:spcBef>
                <a:spcPts val="0"/>
              </a:spcBef>
              <a:spcAft>
                <a:spcPts val="0"/>
              </a:spcAft>
              <a:buNone/>
              <a:defRPr sz="1100">
                <a:solidFill>
                  <a:srgbClr val="FFC39F"/>
                </a:solidFill>
              </a:defRPr>
            </a:lvl3pPr>
            <a:lvl4pPr lvl="3">
              <a:spcBef>
                <a:spcPts val="0"/>
              </a:spcBef>
              <a:spcAft>
                <a:spcPts val="0"/>
              </a:spcAft>
              <a:buNone/>
              <a:defRPr sz="1100">
                <a:solidFill>
                  <a:srgbClr val="FFC39F"/>
                </a:solidFill>
              </a:defRPr>
            </a:lvl4pPr>
            <a:lvl5pPr lvl="4">
              <a:spcBef>
                <a:spcPts val="0"/>
              </a:spcBef>
              <a:spcAft>
                <a:spcPts val="0"/>
              </a:spcAft>
              <a:buNone/>
              <a:defRPr sz="1100">
                <a:solidFill>
                  <a:srgbClr val="FFC39F"/>
                </a:solidFill>
              </a:defRPr>
            </a:lvl5pPr>
            <a:lvl6pPr lvl="5">
              <a:spcBef>
                <a:spcPts val="0"/>
              </a:spcBef>
              <a:spcAft>
                <a:spcPts val="0"/>
              </a:spcAft>
              <a:buNone/>
              <a:defRPr sz="1100">
                <a:solidFill>
                  <a:srgbClr val="FFC39F"/>
                </a:solidFill>
              </a:defRPr>
            </a:lvl6pPr>
            <a:lvl7pPr lvl="6">
              <a:spcBef>
                <a:spcPts val="0"/>
              </a:spcBef>
              <a:spcAft>
                <a:spcPts val="0"/>
              </a:spcAft>
              <a:buNone/>
              <a:defRPr sz="1100">
                <a:solidFill>
                  <a:srgbClr val="FFC39F"/>
                </a:solidFill>
              </a:defRPr>
            </a:lvl7pPr>
            <a:lvl8pPr lvl="7">
              <a:spcBef>
                <a:spcPts val="0"/>
              </a:spcBef>
              <a:spcAft>
                <a:spcPts val="0"/>
              </a:spcAft>
              <a:buNone/>
              <a:defRPr sz="1100">
                <a:solidFill>
                  <a:srgbClr val="FFC39F"/>
                </a:solidFill>
              </a:defRPr>
            </a:lvl8pPr>
            <a:lvl9pPr lvl="8">
              <a:spcBef>
                <a:spcPts val="0"/>
              </a:spcBef>
              <a:spcAft>
                <a:spcPts val="0"/>
              </a:spcAft>
              <a:buNone/>
              <a:defRPr sz="1100">
                <a:solidFill>
                  <a:srgbClr val="FFC39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TEXT LIST">
  <p:cSld name="OBJECT_3">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237" y="467975"/>
            <a:ext cx="77037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200" i="0"/>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13" name="Google Shape;13;p3"/>
          <p:cNvSpPr txBox="1">
            <a:spLocks noGrp="1"/>
          </p:cNvSpPr>
          <p:nvPr>
            <p:ph type="body" idx="1"/>
          </p:nvPr>
        </p:nvSpPr>
        <p:spPr>
          <a:xfrm>
            <a:off x="720075" y="1273211"/>
            <a:ext cx="7703700" cy="3241200"/>
          </a:xfrm>
          <a:prstGeom prst="rect">
            <a:avLst/>
          </a:prstGeom>
        </p:spPr>
        <p:txBody>
          <a:bodyPr spcFirstLastPara="1" wrap="square" lIns="0" tIns="0" rIns="0" bIns="0" anchor="ctr" anchorCtr="0">
            <a:noAutofit/>
          </a:bodyPr>
          <a:lstStyle>
            <a:lvl1pPr marL="457200" lvl="0" indent="-304800" rtl="0">
              <a:spcBef>
                <a:spcPts val="0"/>
              </a:spcBef>
              <a:spcAft>
                <a:spcPts val="0"/>
              </a:spcAft>
              <a:buClr>
                <a:srgbClr val="FFA000"/>
              </a:buClr>
              <a:buSzPts val="1200"/>
              <a:buFont typeface="Anaheim"/>
              <a:buChar char="●"/>
              <a:defRPr>
                <a:solidFill>
                  <a:schemeClr val="dk1"/>
                </a:solidFill>
                <a:latin typeface="Advent Pro"/>
                <a:ea typeface="Advent Pro"/>
                <a:cs typeface="Advent Pro"/>
                <a:sym typeface="Advent Pro"/>
              </a:defRPr>
            </a:lvl1pPr>
            <a:lvl2pPr marL="914400" lvl="1" indent="-317500" rtl="0">
              <a:spcBef>
                <a:spcPts val="0"/>
              </a:spcBef>
              <a:spcAft>
                <a:spcPts val="0"/>
              </a:spcAft>
              <a:buClr>
                <a:srgbClr val="002A49"/>
              </a:buClr>
              <a:buSzPts val="1400"/>
              <a:buFont typeface="Arial"/>
              <a:buChar char="○"/>
              <a:defRPr sz="1100">
                <a:solidFill>
                  <a:schemeClr val="dk1"/>
                </a:solidFill>
              </a:defRPr>
            </a:lvl2pPr>
            <a:lvl3pPr marL="1371600" lvl="2" indent="-317500" rtl="0">
              <a:spcBef>
                <a:spcPts val="0"/>
              </a:spcBef>
              <a:spcAft>
                <a:spcPts val="0"/>
              </a:spcAft>
              <a:buClr>
                <a:srgbClr val="002A49"/>
              </a:buClr>
              <a:buSzPts val="1400"/>
              <a:buFont typeface="Arial"/>
              <a:buChar char="■"/>
              <a:defRPr sz="1100">
                <a:solidFill>
                  <a:schemeClr val="dk1"/>
                </a:solidFill>
              </a:defRPr>
            </a:lvl3pPr>
            <a:lvl4pPr marL="1828800" lvl="3" indent="-317500" rtl="0">
              <a:spcBef>
                <a:spcPts val="0"/>
              </a:spcBef>
              <a:spcAft>
                <a:spcPts val="0"/>
              </a:spcAft>
              <a:buClr>
                <a:srgbClr val="002A49"/>
              </a:buClr>
              <a:buSzPts val="1400"/>
              <a:buFont typeface="Arial"/>
              <a:buChar char="●"/>
              <a:defRPr sz="1100">
                <a:solidFill>
                  <a:schemeClr val="dk1"/>
                </a:solidFill>
              </a:defRPr>
            </a:lvl4pPr>
            <a:lvl5pPr marL="2286000" lvl="4" indent="-317500" rtl="0">
              <a:spcBef>
                <a:spcPts val="0"/>
              </a:spcBef>
              <a:spcAft>
                <a:spcPts val="0"/>
              </a:spcAft>
              <a:buClr>
                <a:srgbClr val="002A49"/>
              </a:buClr>
              <a:buSzPts val="1400"/>
              <a:buFont typeface="Arial"/>
              <a:buChar char="○"/>
              <a:defRPr sz="1100">
                <a:solidFill>
                  <a:schemeClr val="dk1"/>
                </a:solidFill>
              </a:defRPr>
            </a:lvl5pPr>
            <a:lvl6pPr marL="2743200" lvl="5" indent="-317500" rtl="0">
              <a:spcBef>
                <a:spcPts val="0"/>
              </a:spcBef>
              <a:spcAft>
                <a:spcPts val="0"/>
              </a:spcAft>
              <a:buClr>
                <a:srgbClr val="002A49"/>
              </a:buClr>
              <a:buSzPts val="1400"/>
              <a:buFont typeface="Arial"/>
              <a:buChar char="■"/>
              <a:defRPr sz="1100">
                <a:solidFill>
                  <a:schemeClr val="dk1"/>
                </a:solidFill>
              </a:defRPr>
            </a:lvl6pPr>
            <a:lvl7pPr marL="3200400" lvl="6" indent="-317500" rtl="0">
              <a:spcBef>
                <a:spcPts val="0"/>
              </a:spcBef>
              <a:spcAft>
                <a:spcPts val="0"/>
              </a:spcAft>
              <a:buClr>
                <a:srgbClr val="002A49"/>
              </a:buClr>
              <a:buSzPts val="1400"/>
              <a:buFont typeface="Arial"/>
              <a:buChar char="●"/>
              <a:defRPr sz="1100">
                <a:solidFill>
                  <a:schemeClr val="dk1"/>
                </a:solidFill>
              </a:defRPr>
            </a:lvl7pPr>
            <a:lvl8pPr marL="3657600" lvl="7" indent="-317500" rtl="0">
              <a:spcBef>
                <a:spcPts val="0"/>
              </a:spcBef>
              <a:spcAft>
                <a:spcPts val="0"/>
              </a:spcAft>
              <a:buClr>
                <a:srgbClr val="002A49"/>
              </a:buClr>
              <a:buSzPts val="1400"/>
              <a:buFont typeface="Arial"/>
              <a:buChar char="○"/>
              <a:defRPr sz="1100">
                <a:solidFill>
                  <a:schemeClr val="dk1"/>
                </a:solidFill>
              </a:defRPr>
            </a:lvl8pPr>
            <a:lvl9pPr marL="4114800" lvl="8" indent="-317500" rtl="0">
              <a:spcBef>
                <a:spcPts val="0"/>
              </a:spcBef>
              <a:spcAft>
                <a:spcPts val="0"/>
              </a:spcAft>
              <a:buClr>
                <a:srgbClr val="002A49"/>
              </a:buClr>
              <a:buSzPts val="1400"/>
              <a:buFont typeface="Arial"/>
              <a:buChar char="■"/>
              <a:defRPr sz="11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IX COLUMNS">
  <p:cSld name="Two Content_1_1">
    <p:bg>
      <p:bgPr>
        <a:solidFill>
          <a:srgbClr val="434343"/>
        </a:solidFill>
        <a:effectLst/>
      </p:bgPr>
    </p:bg>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408637" y="467977"/>
            <a:ext cx="85458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2200"/>
              <a:buNone/>
              <a:defRPr sz="2200" i="0">
                <a:solidFill>
                  <a:srgbClr val="FFC39F"/>
                </a:solidFill>
              </a:defRPr>
            </a:lvl1pPr>
            <a:lvl2pPr lvl="1" algn="ctr" rtl="0">
              <a:spcBef>
                <a:spcPts val="0"/>
              </a:spcBef>
              <a:spcAft>
                <a:spcPts val="0"/>
              </a:spcAft>
              <a:buClr>
                <a:srgbClr val="FFC39F"/>
              </a:buClr>
              <a:buSzPts val="3300"/>
              <a:buNone/>
              <a:defRPr sz="3300">
                <a:solidFill>
                  <a:srgbClr val="FFC39F"/>
                </a:solidFill>
              </a:defRPr>
            </a:lvl2pPr>
            <a:lvl3pPr lvl="2" algn="ctr" rtl="0">
              <a:spcBef>
                <a:spcPts val="0"/>
              </a:spcBef>
              <a:spcAft>
                <a:spcPts val="0"/>
              </a:spcAft>
              <a:buClr>
                <a:srgbClr val="FFC39F"/>
              </a:buClr>
              <a:buSzPts val="3300"/>
              <a:buNone/>
              <a:defRPr sz="3300">
                <a:solidFill>
                  <a:srgbClr val="FFC39F"/>
                </a:solidFill>
              </a:defRPr>
            </a:lvl3pPr>
            <a:lvl4pPr lvl="3" algn="ctr" rtl="0">
              <a:spcBef>
                <a:spcPts val="0"/>
              </a:spcBef>
              <a:spcAft>
                <a:spcPts val="0"/>
              </a:spcAft>
              <a:buClr>
                <a:srgbClr val="FFC39F"/>
              </a:buClr>
              <a:buSzPts val="3300"/>
              <a:buNone/>
              <a:defRPr sz="3300">
                <a:solidFill>
                  <a:srgbClr val="FFC39F"/>
                </a:solidFill>
              </a:defRPr>
            </a:lvl4pPr>
            <a:lvl5pPr lvl="4" algn="ctr" rtl="0">
              <a:spcBef>
                <a:spcPts val="0"/>
              </a:spcBef>
              <a:spcAft>
                <a:spcPts val="0"/>
              </a:spcAft>
              <a:buClr>
                <a:srgbClr val="FFC39F"/>
              </a:buClr>
              <a:buSzPts val="3300"/>
              <a:buNone/>
              <a:defRPr sz="3300">
                <a:solidFill>
                  <a:srgbClr val="FFC39F"/>
                </a:solidFill>
              </a:defRPr>
            </a:lvl5pPr>
            <a:lvl6pPr lvl="5" algn="ctr" rtl="0">
              <a:spcBef>
                <a:spcPts val="0"/>
              </a:spcBef>
              <a:spcAft>
                <a:spcPts val="0"/>
              </a:spcAft>
              <a:buClr>
                <a:srgbClr val="FFC39F"/>
              </a:buClr>
              <a:buSzPts val="3300"/>
              <a:buNone/>
              <a:defRPr sz="3300">
                <a:solidFill>
                  <a:srgbClr val="FFC39F"/>
                </a:solidFill>
              </a:defRPr>
            </a:lvl6pPr>
            <a:lvl7pPr lvl="6" algn="ctr" rtl="0">
              <a:spcBef>
                <a:spcPts val="0"/>
              </a:spcBef>
              <a:spcAft>
                <a:spcPts val="0"/>
              </a:spcAft>
              <a:buClr>
                <a:srgbClr val="FFC39F"/>
              </a:buClr>
              <a:buSzPts val="3300"/>
              <a:buNone/>
              <a:defRPr sz="3300">
                <a:solidFill>
                  <a:srgbClr val="FFC39F"/>
                </a:solidFill>
              </a:defRPr>
            </a:lvl7pPr>
            <a:lvl8pPr lvl="7" algn="ctr" rtl="0">
              <a:spcBef>
                <a:spcPts val="0"/>
              </a:spcBef>
              <a:spcAft>
                <a:spcPts val="0"/>
              </a:spcAft>
              <a:buClr>
                <a:srgbClr val="FFC39F"/>
              </a:buClr>
              <a:buSzPts val="3300"/>
              <a:buNone/>
              <a:defRPr sz="3300">
                <a:solidFill>
                  <a:srgbClr val="FFC39F"/>
                </a:solidFill>
              </a:defRPr>
            </a:lvl8pPr>
            <a:lvl9pPr lvl="8" algn="ctr" rtl="0">
              <a:spcBef>
                <a:spcPts val="0"/>
              </a:spcBef>
              <a:spcAft>
                <a:spcPts val="0"/>
              </a:spcAft>
              <a:buClr>
                <a:srgbClr val="FFC39F"/>
              </a:buClr>
              <a:buSzPts val="3300"/>
              <a:buNone/>
              <a:defRPr sz="3300">
                <a:solidFill>
                  <a:srgbClr val="FFC39F"/>
                </a:solidFill>
              </a:defRPr>
            </a:lvl9pPr>
          </a:lstStyle>
          <a:p>
            <a:endParaRPr/>
          </a:p>
        </p:txBody>
      </p:sp>
      <p:sp>
        <p:nvSpPr>
          <p:cNvPr id="83" name="Google Shape;83;p19"/>
          <p:cNvSpPr txBox="1">
            <a:spLocks noGrp="1"/>
          </p:cNvSpPr>
          <p:nvPr>
            <p:ph type="title" idx="2"/>
          </p:nvPr>
        </p:nvSpPr>
        <p:spPr>
          <a:xfrm>
            <a:off x="967226" y="17485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400" i="0">
                <a:solidFill>
                  <a:srgbClr val="FFC39F"/>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84" name="Google Shape;84;p19"/>
          <p:cNvSpPr txBox="1">
            <a:spLocks noGrp="1"/>
          </p:cNvSpPr>
          <p:nvPr>
            <p:ph type="subTitle" idx="1"/>
          </p:nvPr>
        </p:nvSpPr>
        <p:spPr>
          <a:xfrm>
            <a:off x="938850" y="2171175"/>
            <a:ext cx="18999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solidFill>
                  <a:srgbClr val="FFC39F"/>
                </a:solidFill>
              </a:defRPr>
            </a:lvl1pPr>
            <a:lvl2pPr lvl="1" algn="ctr" rtl="0">
              <a:spcBef>
                <a:spcPts val="0"/>
              </a:spcBef>
              <a:spcAft>
                <a:spcPts val="0"/>
              </a:spcAft>
              <a:buNone/>
              <a:defRPr sz="1100">
                <a:solidFill>
                  <a:srgbClr val="FFC39F"/>
                </a:solidFill>
              </a:defRPr>
            </a:lvl2pPr>
            <a:lvl3pPr lvl="2" algn="ctr" rtl="0">
              <a:spcBef>
                <a:spcPts val="0"/>
              </a:spcBef>
              <a:spcAft>
                <a:spcPts val="0"/>
              </a:spcAft>
              <a:buNone/>
              <a:defRPr sz="1100">
                <a:solidFill>
                  <a:srgbClr val="FFC39F"/>
                </a:solidFill>
              </a:defRPr>
            </a:lvl3pPr>
            <a:lvl4pPr lvl="3" algn="ctr" rtl="0">
              <a:spcBef>
                <a:spcPts val="0"/>
              </a:spcBef>
              <a:spcAft>
                <a:spcPts val="0"/>
              </a:spcAft>
              <a:buNone/>
              <a:defRPr sz="1100">
                <a:solidFill>
                  <a:srgbClr val="FFC39F"/>
                </a:solidFill>
              </a:defRPr>
            </a:lvl4pPr>
            <a:lvl5pPr lvl="4" algn="ctr" rtl="0">
              <a:spcBef>
                <a:spcPts val="0"/>
              </a:spcBef>
              <a:spcAft>
                <a:spcPts val="0"/>
              </a:spcAft>
              <a:buNone/>
              <a:defRPr sz="1100">
                <a:solidFill>
                  <a:srgbClr val="FFC39F"/>
                </a:solidFill>
              </a:defRPr>
            </a:lvl5pPr>
            <a:lvl6pPr lvl="5" algn="ctr" rtl="0">
              <a:spcBef>
                <a:spcPts val="0"/>
              </a:spcBef>
              <a:spcAft>
                <a:spcPts val="0"/>
              </a:spcAft>
              <a:buNone/>
              <a:defRPr sz="1100">
                <a:solidFill>
                  <a:srgbClr val="FFC39F"/>
                </a:solidFill>
              </a:defRPr>
            </a:lvl6pPr>
            <a:lvl7pPr lvl="6" algn="ctr" rtl="0">
              <a:spcBef>
                <a:spcPts val="0"/>
              </a:spcBef>
              <a:spcAft>
                <a:spcPts val="0"/>
              </a:spcAft>
              <a:buNone/>
              <a:defRPr sz="1100">
                <a:solidFill>
                  <a:srgbClr val="FFC39F"/>
                </a:solidFill>
              </a:defRPr>
            </a:lvl7pPr>
            <a:lvl8pPr lvl="7" algn="ctr" rtl="0">
              <a:spcBef>
                <a:spcPts val="0"/>
              </a:spcBef>
              <a:spcAft>
                <a:spcPts val="0"/>
              </a:spcAft>
              <a:buNone/>
              <a:defRPr sz="1100">
                <a:solidFill>
                  <a:srgbClr val="FFC39F"/>
                </a:solidFill>
              </a:defRPr>
            </a:lvl8pPr>
            <a:lvl9pPr lvl="8" algn="ctr" rtl="0">
              <a:spcBef>
                <a:spcPts val="0"/>
              </a:spcBef>
              <a:spcAft>
                <a:spcPts val="0"/>
              </a:spcAft>
              <a:buNone/>
              <a:defRPr sz="1100">
                <a:solidFill>
                  <a:srgbClr val="FFC39F"/>
                </a:solidFill>
              </a:defRPr>
            </a:lvl9pPr>
          </a:lstStyle>
          <a:p>
            <a:endParaRPr/>
          </a:p>
        </p:txBody>
      </p:sp>
      <p:sp>
        <p:nvSpPr>
          <p:cNvPr id="85" name="Google Shape;85;p19"/>
          <p:cNvSpPr txBox="1">
            <a:spLocks noGrp="1"/>
          </p:cNvSpPr>
          <p:nvPr>
            <p:ph type="title" idx="3"/>
          </p:nvPr>
        </p:nvSpPr>
        <p:spPr>
          <a:xfrm>
            <a:off x="6335376" y="17485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400" i="0">
                <a:solidFill>
                  <a:srgbClr val="FFC39F"/>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86" name="Google Shape;86;p19"/>
          <p:cNvSpPr txBox="1">
            <a:spLocks noGrp="1"/>
          </p:cNvSpPr>
          <p:nvPr>
            <p:ph type="subTitle" idx="4"/>
          </p:nvPr>
        </p:nvSpPr>
        <p:spPr>
          <a:xfrm>
            <a:off x="6336250" y="2171175"/>
            <a:ext cx="18414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solidFill>
                  <a:srgbClr val="FFC39F"/>
                </a:solidFill>
              </a:defRPr>
            </a:lvl1pPr>
            <a:lvl2pPr lvl="1" algn="ctr" rtl="0">
              <a:spcBef>
                <a:spcPts val="0"/>
              </a:spcBef>
              <a:spcAft>
                <a:spcPts val="0"/>
              </a:spcAft>
              <a:buNone/>
              <a:defRPr sz="1100">
                <a:solidFill>
                  <a:srgbClr val="FFC39F"/>
                </a:solidFill>
              </a:defRPr>
            </a:lvl2pPr>
            <a:lvl3pPr lvl="2" algn="ctr" rtl="0">
              <a:spcBef>
                <a:spcPts val="0"/>
              </a:spcBef>
              <a:spcAft>
                <a:spcPts val="0"/>
              </a:spcAft>
              <a:buNone/>
              <a:defRPr sz="1100">
                <a:solidFill>
                  <a:srgbClr val="FFC39F"/>
                </a:solidFill>
              </a:defRPr>
            </a:lvl3pPr>
            <a:lvl4pPr lvl="3" algn="ctr" rtl="0">
              <a:spcBef>
                <a:spcPts val="0"/>
              </a:spcBef>
              <a:spcAft>
                <a:spcPts val="0"/>
              </a:spcAft>
              <a:buNone/>
              <a:defRPr sz="1100">
                <a:solidFill>
                  <a:srgbClr val="FFC39F"/>
                </a:solidFill>
              </a:defRPr>
            </a:lvl4pPr>
            <a:lvl5pPr lvl="4" algn="ctr" rtl="0">
              <a:spcBef>
                <a:spcPts val="0"/>
              </a:spcBef>
              <a:spcAft>
                <a:spcPts val="0"/>
              </a:spcAft>
              <a:buNone/>
              <a:defRPr sz="1100">
                <a:solidFill>
                  <a:srgbClr val="FFC39F"/>
                </a:solidFill>
              </a:defRPr>
            </a:lvl5pPr>
            <a:lvl6pPr lvl="5" algn="ctr" rtl="0">
              <a:spcBef>
                <a:spcPts val="0"/>
              </a:spcBef>
              <a:spcAft>
                <a:spcPts val="0"/>
              </a:spcAft>
              <a:buNone/>
              <a:defRPr sz="1100">
                <a:solidFill>
                  <a:srgbClr val="FFC39F"/>
                </a:solidFill>
              </a:defRPr>
            </a:lvl6pPr>
            <a:lvl7pPr lvl="6" algn="ctr" rtl="0">
              <a:spcBef>
                <a:spcPts val="0"/>
              </a:spcBef>
              <a:spcAft>
                <a:spcPts val="0"/>
              </a:spcAft>
              <a:buNone/>
              <a:defRPr sz="1100">
                <a:solidFill>
                  <a:srgbClr val="FFC39F"/>
                </a:solidFill>
              </a:defRPr>
            </a:lvl7pPr>
            <a:lvl8pPr lvl="7" algn="ctr" rtl="0">
              <a:spcBef>
                <a:spcPts val="0"/>
              </a:spcBef>
              <a:spcAft>
                <a:spcPts val="0"/>
              </a:spcAft>
              <a:buNone/>
              <a:defRPr sz="1100">
                <a:solidFill>
                  <a:srgbClr val="FFC39F"/>
                </a:solidFill>
              </a:defRPr>
            </a:lvl8pPr>
            <a:lvl9pPr lvl="8" algn="ctr" rtl="0">
              <a:spcBef>
                <a:spcPts val="0"/>
              </a:spcBef>
              <a:spcAft>
                <a:spcPts val="0"/>
              </a:spcAft>
              <a:buNone/>
              <a:defRPr sz="1100">
                <a:solidFill>
                  <a:srgbClr val="FFC39F"/>
                </a:solidFill>
              </a:defRPr>
            </a:lvl9pPr>
          </a:lstStyle>
          <a:p>
            <a:endParaRPr/>
          </a:p>
        </p:txBody>
      </p:sp>
      <p:sp>
        <p:nvSpPr>
          <p:cNvPr id="87" name="Google Shape;87;p19"/>
          <p:cNvSpPr txBox="1">
            <a:spLocks noGrp="1"/>
          </p:cNvSpPr>
          <p:nvPr>
            <p:ph type="title" idx="5"/>
          </p:nvPr>
        </p:nvSpPr>
        <p:spPr>
          <a:xfrm>
            <a:off x="3651301" y="35776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400" i="0">
                <a:solidFill>
                  <a:srgbClr val="FFC39F"/>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88" name="Google Shape;88;p19"/>
          <p:cNvSpPr txBox="1">
            <a:spLocks noGrp="1"/>
          </p:cNvSpPr>
          <p:nvPr>
            <p:ph type="subTitle" idx="6"/>
          </p:nvPr>
        </p:nvSpPr>
        <p:spPr>
          <a:xfrm>
            <a:off x="3652175" y="4000350"/>
            <a:ext cx="18414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solidFill>
                  <a:srgbClr val="FFC39F"/>
                </a:solidFill>
              </a:defRPr>
            </a:lvl1pPr>
            <a:lvl2pPr lvl="1" algn="ctr" rtl="0">
              <a:spcBef>
                <a:spcPts val="0"/>
              </a:spcBef>
              <a:spcAft>
                <a:spcPts val="0"/>
              </a:spcAft>
              <a:buNone/>
              <a:defRPr sz="1100">
                <a:solidFill>
                  <a:srgbClr val="FFC39F"/>
                </a:solidFill>
              </a:defRPr>
            </a:lvl2pPr>
            <a:lvl3pPr lvl="2" algn="ctr" rtl="0">
              <a:spcBef>
                <a:spcPts val="0"/>
              </a:spcBef>
              <a:spcAft>
                <a:spcPts val="0"/>
              </a:spcAft>
              <a:buNone/>
              <a:defRPr sz="1100">
                <a:solidFill>
                  <a:srgbClr val="FFC39F"/>
                </a:solidFill>
              </a:defRPr>
            </a:lvl3pPr>
            <a:lvl4pPr lvl="3" algn="ctr" rtl="0">
              <a:spcBef>
                <a:spcPts val="0"/>
              </a:spcBef>
              <a:spcAft>
                <a:spcPts val="0"/>
              </a:spcAft>
              <a:buNone/>
              <a:defRPr sz="1100">
                <a:solidFill>
                  <a:srgbClr val="FFC39F"/>
                </a:solidFill>
              </a:defRPr>
            </a:lvl4pPr>
            <a:lvl5pPr lvl="4" algn="ctr" rtl="0">
              <a:spcBef>
                <a:spcPts val="0"/>
              </a:spcBef>
              <a:spcAft>
                <a:spcPts val="0"/>
              </a:spcAft>
              <a:buNone/>
              <a:defRPr sz="1100">
                <a:solidFill>
                  <a:srgbClr val="FFC39F"/>
                </a:solidFill>
              </a:defRPr>
            </a:lvl5pPr>
            <a:lvl6pPr lvl="5" algn="ctr" rtl="0">
              <a:spcBef>
                <a:spcPts val="0"/>
              </a:spcBef>
              <a:spcAft>
                <a:spcPts val="0"/>
              </a:spcAft>
              <a:buNone/>
              <a:defRPr sz="1100">
                <a:solidFill>
                  <a:srgbClr val="FFC39F"/>
                </a:solidFill>
              </a:defRPr>
            </a:lvl6pPr>
            <a:lvl7pPr lvl="6" algn="ctr" rtl="0">
              <a:spcBef>
                <a:spcPts val="0"/>
              </a:spcBef>
              <a:spcAft>
                <a:spcPts val="0"/>
              </a:spcAft>
              <a:buNone/>
              <a:defRPr sz="1100">
                <a:solidFill>
                  <a:srgbClr val="FFC39F"/>
                </a:solidFill>
              </a:defRPr>
            </a:lvl7pPr>
            <a:lvl8pPr lvl="7" algn="ctr" rtl="0">
              <a:spcBef>
                <a:spcPts val="0"/>
              </a:spcBef>
              <a:spcAft>
                <a:spcPts val="0"/>
              </a:spcAft>
              <a:buNone/>
              <a:defRPr sz="1100">
                <a:solidFill>
                  <a:srgbClr val="FFC39F"/>
                </a:solidFill>
              </a:defRPr>
            </a:lvl8pPr>
            <a:lvl9pPr lvl="8" algn="ctr" rtl="0">
              <a:spcBef>
                <a:spcPts val="0"/>
              </a:spcBef>
              <a:spcAft>
                <a:spcPts val="0"/>
              </a:spcAft>
              <a:buNone/>
              <a:defRPr sz="1100">
                <a:solidFill>
                  <a:srgbClr val="FFC39F"/>
                </a:solidFill>
              </a:defRPr>
            </a:lvl9pPr>
          </a:lstStyle>
          <a:p>
            <a:endParaRPr/>
          </a:p>
        </p:txBody>
      </p:sp>
      <p:sp>
        <p:nvSpPr>
          <p:cNvPr id="89" name="Google Shape;89;p19"/>
          <p:cNvSpPr txBox="1">
            <a:spLocks noGrp="1"/>
          </p:cNvSpPr>
          <p:nvPr>
            <p:ph type="title" idx="7"/>
          </p:nvPr>
        </p:nvSpPr>
        <p:spPr>
          <a:xfrm>
            <a:off x="3651301" y="17485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400" i="0">
                <a:solidFill>
                  <a:srgbClr val="FFC39F"/>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0" name="Google Shape;90;p19"/>
          <p:cNvSpPr txBox="1">
            <a:spLocks noGrp="1"/>
          </p:cNvSpPr>
          <p:nvPr>
            <p:ph type="subTitle" idx="8"/>
          </p:nvPr>
        </p:nvSpPr>
        <p:spPr>
          <a:xfrm>
            <a:off x="3652175" y="2171175"/>
            <a:ext cx="18414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solidFill>
                  <a:srgbClr val="FFC39F"/>
                </a:solidFill>
              </a:defRPr>
            </a:lvl1pPr>
            <a:lvl2pPr lvl="1" algn="ctr" rtl="0">
              <a:spcBef>
                <a:spcPts val="0"/>
              </a:spcBef>
              <a:spcAft>
                <a:spcPts val="0"/>
              </a:spcAft>
              <a:buNone/>
              <a:defRPr sz="1100">
                <a:solidFill>
                  <a:srgbClr val="FFC39F"/>
                </a:solidFill>
              </a:defRPr>
            </a:lvl2pPr>
            <a:lvl3pPr lvl="2" algn="ctr" rtl="0">
              <a:spcBef>
                <a:spcPts val="0"/>
              </a:spcBef>
              <a:spcAft>
                <a:spcPts val="0"/>
              </a:spcAft>
              <a:buNone/>
              <a:defRPr sz="1100">
                <a:solidFill>
                  <a:srgbClr val="FFC39F"/>
                </a:solidFill>
              </a:defRPr>
            </a:lvl3pPr>
            <a:lvl4pPr lvl="3" algn="ctr" rtl="0">
              <a:spcBef>
                <a:spcPts val="0"/>
              </a:spcBef>
              <a:spcAft>
                <a:spcPts val="0"/>
              </a:spcAft>
              <a:buNone/>
              <a:defRPr sz="1100">
                <a:solidFill>
                  <a:srgbClr val="FFC39F"/>
                </a:solidFill>
              </a:defRPr>
            </a:lvl4pPr>
            <a:lvl5pPr lvl="4" algn="ctr" rtl="0">
              <a:spcBef>
                <a:spcPts val="0"/>
              </a:spcBef>
              <a:spcAft>
                <a:spcPts val="0"/>
              </a:spcAft>
              <a:buNone/>
              <a:defRPr sz="1100">
                <a:solidFill>
                  <a:srgbClr val="FFC39F"/>
                </a:solidFill>
              </a:defRPr>
            </a:lvl5pPr>
            <a:lvl6pPr lvl="5" algn="ctr" rtl="0">
              <a:spcBef>
                <a:spcPts val="0"/>
              </a:spcBef>
              <a:spcAft>
                <a:spcPts val="0"/>
              </a:spcAft>
              <a:buNone/>
              <a:defRPr sz="1100">
                <a:solidFill>
                  <a:srgbClr val="FFC39F"/>
                </a:solidFill>
              </a:defRPr>
            </a:lvl6pPr>
            <a:lvl7pPr lvl="6" algn="ctr" rtl="0">
              <a:spcBef>
                <a:spcPts val="0"/>
              </a:spcBef>
              <a:spcAft>
                <a:spcPts val="0"/>
              </a:spcAft>
              <a:buNone/>
              <a:defRPr sz="1100">
                <a:solidFill>
                  <a:srgbClr val="FFC39F"/>
                </a:solidFill>
              </a:defRPr>
            </a:lvl7pPr>
            <a:lvl8pPr lvl="7" algn="ctr" rtl="0">
              <a:spcBef>
                <a:spcPts val="0"/>
              </a:spcBef>
              <a:spcAft>
                <a:spcPts val="0"/>
              </a:spcAft>
              <a:buNone/>
              <a:defRPr sz="1100">
                <a:solidFill>
                  <a:srgbClr val="FFC39F"/>
                </a:solidFill>
              </a:defRPr>
            </a:lvl8pPr>
            <a:lvl9pPr lvl="8" algn="ctr" rtl="0">
              <a:spcBef>
                <a:spcPts val="0"/>
              </a:spcBef>
              <a:spcAft>
                <a:spcPts val="0"/>
              </a:spcAft>
              <a:buNone/>
              <a:defRPr sz="1100">
                <a:solidFill>
                  <a:srgbClr val="FFC39F"/>
                </a:solidFill>
              </a:defRPr>
            </a:lvl9pPr>
          </a:lstStyle>
          <a:p>
            <a:endParaRPr/>
          </a:p>
        </p:txBody>
      </p:sp>
      <p:sp>
        <p:nvSpPr>
          <p:cNvPr id="91" name="Google Shape;91;p19"/>
          <p:cNvSpPr txBox="1">
            <a:spLocks noGrp="1"/>
          </p:cNvSpPr>
          <p:nvPr>
            <p:ph type="title" idx="9"/>
          </p:nvPr>
        </p:nvSpPr>
        <p:spPr>
          <a:xfrm>
            <a:off x="966788" y="35776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400" i="0">
                <a:solidFill>
                  <a:srgbClr val="FFC39F"/>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2" name="Google Shape;92;p19"/>
          <p:cNvSpPr txBox="1">
            <a:spLocks noGrp="1"/>
          </p:cNvSpPr>
          <p:nvPr>
            <p:ph type="subTitle" idx="13"/>
          </p:nvPr>
        </p:nvSpPr>
        <p:spPr>
          <a:xfrm>
            <a:off x="967663" y="4000350"/>
            <a:ext cx="18414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solidFill>
                  <a:srgbClr val="FFC39F"/>
                </a:solidFill>
              </a:defRPr>
            </a:lvl1pPr>
            <a:lvl2pPr lvl="1" algn="ctr" rtl="0">
              <a:spcBef>
                <a:spcPts val="0"/>
              </a:spcBef>
              <a:spcAft>
                <a:spcPts val="0"/>
              </a:spcAft>
              <a:buNone/>
              <a:defRPr sz="1100">
                <a:solidFill>
                  <a:srgbClr val="FFC39F"/>
                </a:solidFill>
              </a:defRPr>
            </a:lvl2pPr>
            <a:lvl3pPr lvl="2" algn="ctr" rtl="0">
              <a:spcBef>
                <a:spcPts val="0"/>
              </a:spcBef>
              <a:spcAft>
                <a:spcPts val="0"/>
              </a:spcAft>
              <a:buNone/>
              <a:defRPr sz="1100">
                <a:solidFill>
                  <a:srgbClr val="FFC39F"/>
                </a:solidFill>
              </a:defRPr>
            </a:lvl3pPr>
            <a:lvl4pPr lvl="3" algn="ctr" rtl="0">
              <a:spcBef>
                <a:spcPts val="0"/>
              </a:spcBef>
              <a:spcAft>
                <a:spcPts val="0"/>
              </a:spcAft>
              <a:buNone/>
              <a:defRPr sz="1100">
                <a:solidFill>
                  <a:srgbClr val="FFC39F"/>
                </a:solidFill>
              </a:defRPr>
            </a:lvl4pPr>
            <a:lvl5pPr lvl="4" algn="ctr" rtl="0">
              <a:spcBef>
                <a:spcPts val="0"/>
              </a:spcBef>
              <a:spcAft>
                <a:spcPts val="0"/>
              </a:spcAft>
              <a:buNone/>
              <a:defRPr sz="1100">
                <a:solidFill>
                  <a:srgbClr val="FFC39F"/>
                </a:solidFill>
              </a:defRPr>
            </a:lvl5pPr>
            <a:lvl6pPr lvl="5" algn="ctr" rtl="0">
              <a:spcBef>
                <a:spcPts val="0"/>
              </a:spcBef>
              <a:spcAft>
                <a:spcPts val="0"/>
              </a:spcAft>
              <a:buNone/>
              <a:defRPr sz="1100">
                <a:solidFill>
                  <a:srgbClr val="FFC39F"/>
                </a:solidFill>
              </a:defRPr>
            </a:lvl6pPr>
            <a:lvl7pPr lvl="6" algn="ctr" rtl="0">
              <a:spcBef>
                <a:spcPts val="0"/>
              </a:spcBef>
              <a:spcAft>
                <a:spcPts val="0"/>
              </a:spcAft>
              <a:buNone/>
              <a:defRPr sz="1100">
                <a:solidFill>
                  <a:srgbClr val="FFC39F"/>
                </a:solidFill>
              </a:defRPr>
            </a:lvl7pPr>
            <a:lvl8pPr lvl="7" algn="ctr" rtl="0">
              <a:spcBef>
                <a:spcPts val="0"/>
              </a:spcBef>
              <a:spcAft>
                <a:spcPts val="0"/>
              </a:spcAft>
              <a:buNone/>
              <a:defRPr sz="1100">
                <a:solidFill>
                  <a:srgbClr val="FFC39F"/>
                </a:solidFill>
              </a:defRPr>
            </a:lvl8pPr>
            <a:lvl9pPr lvl="8" algn="ctr" rtl="0">
              <a:spcBef>
                <a:spcPts val="0"/>
              </a:spcBef>
              <a:spcAft>
                <a:spcPts val="0"/>
              </a:spcAft>
              <a:buNone/>
              <a:defRPr sz="1100">
                <a:solidFill>
                  <a:srgbClr val="FFC39F"/>
                </a:solidFill>
              </a:defRPr>
            </a:lvl9pPr>
          </a:lstStyle>
          <a:p>
            <a:endParaRPr/>
          </a:p>
        </p:txBody>
      </p:sp>
      <p:sp>
        <p:nvSpPr>
          <p:cNvPr id="93" name="Google Shape;93;p19"/>
          <p:cNvSpPr txBox="1">
            <a:spLocks noGrp="1"/>
          </p:cNvSpPr>
          <p:nvPr>
            <p:ph type="title" idx="14"/>
          </p:nvPr>
        </p:nvSpPr>
        <p:spPr>
          <a:xfrm>
            <a:off x="6336663" y="35776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400" i="0">
                <a:solidFill>
                  <a:srgbClr val="FFC39F"/>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4" name="Google Shape;94;p19"/>
          <p:cNvSpPr txBox="1">
            <a:spLocks noGrp="1"/>
          </p:cNvSpPr>
          <p:nvPr>
            <p:ph type="subTitle" idx="15"/>
          </p:nvPr>
        </p:nvSpPr>
        <p:spPr>
          <a:xfrm>
            <a:off x="6337538" y="4000350"/>
            <a:ext cx="18414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solidFill>
                  <a:srgbClr val="FFC39F"/>
                </a:solidFill>
              </a:defRPr>
            </a:lvl1pPr>
            <a:lvl2pPr lvl="1" algn="ctr" rtl="0">
              <a:spcBef>
                <a:spcPts val="0"/>
              </a:spcBef>
              <a:spcAft>
                <a:spcPts val="0"/>
              </a:spcAft>
              <a:buNone/>
              <a:defRPr sz="1100">
                <a:solidFill>
                  <a:srgbClr val="FFC39F"/>
                </a:solidFill>
              </a:defRPr>
            </a:lvl2pPr>
            <a:lvl3pPr lvl="2" algn="ctr" rtl="0">
              <a:spcBef>
                <a:spcPts val="0"/>
              </a:spcBef>
              <a:spcAft>
                <a:spcPts val="0"/>
              </a:spcAft>
              <a:buNone/>
              <a:defRPr sz="1100">
                <a:solidFill>
                  <a:srgbClr val="FFC39F"/>
                </a:solidFill>
              </a:defRPr>
            </a:lvl3pPr>
            <a:lvl4pPr lvl="3" algn="ctr" rtl="0">
              <a:spcBef>
                <a:spcPts val="0"/>
              </a:spcBef>
              <a:spcAft>
                <a:spcPts val="0"/>
              </a:spcAft>
              <a:buNone/>
              <a:defRPr sz="1100">
                <a:solidFill>
                  <a:srgbClr val="FFC39F"/>
                </a:solidFill>
              </a:defRPr>
            </a:lvl4pPr>
            <a:lvl5pPr lvl="4" algn="ctr" rtl="0">
              <a:spcBef>
                <a:spcPts val="0"/>
              </a:spcBef>
              <a:spcAft>
                <a:spcPts val="0"/>
              </a:spcAft>
              <a:buNone/>
              <a:defRPr sz="1100">
                <a:solidFill>
                  <a:srgbClr val="FFC39F"/>
                </a:solidFill>
              </a:defRPr>
            </a:lvl5pPr>
            <a:lvl6pPr lvl="5" algn="ctr" rtl="0">
              <a:spcBef>
                <a:spcPts val="0"/>
              </a:spcBef>
              <a:spcAft>
                <a:spcPts val="0"/>
              </a:spcAft>
              <a:buNone/>
              <a:defRPr sz="1100">
                <a:solidFill>
                  <a:srgbClr val="FFC39F"/>
                </a:solidFill>
              </a:defRPr>
            </a:lvl6pPr>
            <a:lvl7pPr lvl="6" algn="ctr" rtl="0">
              <a:spcBef>
                <a:spcPts val="0"/>
              </a:spcBef>
              <a:spcAft>
                <a:spcPts val="0"/>
              </a:spcAft>
              <a:buNone/>
              <a:defRPr sz="1100">
                <a:solidFill>
                  <a:srgbClr val="FFC39F"/>
                </a:solidFill>
              </a:defRPr>
            </a:lvl7pPr>
            <a:lvl8pPr lvl="7" algn="ctr" rtl="0">
              <a:spcBef>
                <a:spcPts val="0"/>
              </a:spcBef>
              <a:spcAft>
                <a:spcPts val="0"/>
              </a:spcAft>
              <a:buNone/>
              <a:defRPr sz="1100">
                <a:solidFill>
                  <a:srgbClr val="FFC39F"/>
                </a:solidFill>
              </a:defRPr>
            </a:lvl8pPr>
            <a:lvl9pPr lvl="8" algn="ctr" rtl="0">
              <a:spcBef>
                <a:spcPts val="0"/>
              </a:spcBef>
              <a:spcAft>
                <a:spcPts val="0"/>
              </a:spcAft>
              <a:buNone/>
              <a:defRPr sz="1100">
                <a:solidFill>
                  <a:srgbClr val="FFC39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type="blank">
  <p:cSld name="BLANK">
    <p:bg>
      <p:bgPr>
        <a:solidFill>
          <a:srgbClr val="FFC39F"/>
        </a:solidFill>
        <a:effectLst/>
      </p:bgPr>
    </p:bg>
    <p:spTree>
      <p:nvGrpSpPr>
        <p:cNvPr id="1" name="Shape 1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2">
    <p:bg>
      <p:bgPr>
        <a:solidFill>
          <a:srgbClr val="434343"/>
        </a:solid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1">
  <p:cSld name="CUSTOM_12_3">
    <p:bg>
      <p:bgPr>
        <a:solidFill>
          <a:srgbClr val="FFFFFF"/>
        </a:solidFill>
        <a:effectLst/>
      </p:bgPr>
    </p:bg>
    <p:spTree>
      <p:nvGrpSpPr>
        <p:cNvPr id="1" name="Shape 1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434343"/>
              </a:buClr>
              <a:buSzPts val="700"/>
              <a:buFont typeface="Oswald Regular"/>
              <a:buNone/>
              <a:defRPr sz="3300" i="0" u="none" strike="noStrike" cap="none">
                <a:solidFill>
                  <a:srgbClr val="434343"/>
                </a:solidFill>
                <a:latin typeface="Oswald Regular"/>
                <a:ea typeface="Oswald Regular"/>
                <a:cs typeface="Oswald Regular"/>
                <a:sym typeface="Oswald Regular"/>
              </a:defRPr>
            </a:lvl1pPr>
            <a:lvl2pPr lvl="1">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2pPr>
            <a:lvl3pPr lvl="2">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3pPr>
            <a:lvl4pPr lvl="3">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4pPr>
            <a:lvl5pPr lvl="4">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5pPr>
            <a:lvl6pPr lvl="5">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6pPr>
            <a:lvl7pPr lvl="6">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7pPr>
            <a:lvl8pPr lvl="7">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8pPr>
            <a:lvl9pPr lvl="8">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1pPr>
            <a:lvl2pPr marL="914400" marR="0" lvl="1"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2pPr>
            <a:lvl3pPr marL="1371600" marR="0" lvl="2"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3pPr>
            <a:lvl4pPr marL="1828800" marR="0" lvl="3"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4pPr>
            <a:lvl5pPr marL="2286000" marR="0" lvl="4"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5pPr>
            <a:lvl6pPr marL="2743200" marR="0" lvl="5"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6pPr>
            <a:lvl7pPr marL="3200400" marR="0" lvl="6"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7pPr>
            <a:lvl8pPr marL="3657600" marR="0" lvl="7"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8pPr>
            <a:lvl9pPr marL="4114800" marR="0" lvl="8"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70"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20"/>
        <p:cNvGrpSpPr/>
        <p:nvPr/>
      </p:nvGrpSpPr>
      <p:grpSpPr>
        <a:xfrm>
          <a:off x="0" y="0"/>
          <a:ext cx="0" cy="0"/>
          <a:chOff x="0" y="0"/>
          <a:chExt cx="0" cy="0"/>
        </a:xfrm>
      </p:grpSpPr>
      <p:sp>
        <p:nvSpPr>
          <p:cNvPr id="121" name="Google Shape;121;p29"/>
          <p:cNvSpPr txBox="1">
            <a:spLocks noGrp="1"/>
          </p:cNvSpPr>
          <p:nvPr>
            <p:ph type="title"/>
          </p:nvPr>
        </p:nvSpPr>
        <p:spPr>
          <a:xfrm>
            <a:off x="1094994" y="436038"/>
            <a:ext cx="7161442" cy="698438"/>
          </a:xfrm>
          <a:prstGeom prst="rect">
            <a:avLst/>
          </a:prstGeom>
        </p:spPr>
        <p:txBody>
          <a:bodyPr spcFirstLastPara="1" wrap="square" lIns="0" tIns="0" rIns="0" bIns="0" anchor="b" anchorCtr="0">
            <a:noAutofit/>
          </a:bodyPr>
          <a:lstStyle/>
          <a:p>
            <a:pPr algn="ctr"/>
            <a:r>
              <a:rPr lang="en-US" sz="2000" b="1"/>
              <a:t>PENGGUNAAN INSTAGRAM SEBAGAI MEDIA PEMBELAJARAN DARING SISWA SMA PADA MASA PANDEMI </a:t>
            </a:r>
            <a:r>
              <a:rPr lang="en-US" sz="2000" b="1" i="1" smtClean="0"/>
              <a:t>COVID19</a:t>
            </a:r>
            <a:endParaRPr lang="en-US" sz="2000"/>
          </a:p>
        </p:txBody>
      </p:sp>
      <p:grpSp>
        <p:nvGrpSpPr>
          <p:cNvPr id="123" name="Google Shape;123;p29"/>
          <p:cNvGrpSpPr/>
          <p:nvPr/>
        </p:nvGrpSpPr>
        <p:grpSpPr>
          <a:xfrm>
            <a:off x="6978663" y="3272364"/>
            <a:ext cx="4330674" cy="4627928"/>
            <a:chOff x="4432326" y="248872"/>
            <a:chExt cx="4330674" cy="4627928"/>
          </a:xfrm>
        </p:grpSpPr>
        <p:sp>
          <p:nvSpPr>
            <p:cNvPr id="124" name="Google Shape;124;p29"/>
            <p:cNvSpPr/>
            <p:nvPr/>
          </p:nvSpPr>
          <p:spPr>
            <a:xfrm>
              <a:off x="4432326" y="722981"/>
              <a:ext cx="4330674" cy="3369890"/>
            </a:xfrm>
            <a:custGeom>
              <a:avLst/>
              <a:gdLst/>
              <a:ahLst/>
              <a:cxnLst/>
              <a:rect l="l" t="t" r="r" b="b"/>
              <a:pathLst>
                <a:path w="196069" h="152570" extrusionOk="0">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9"/>
            <p:cNvSpPr/>
            <p:nvPr/>
          </p:nvSpPr>
          <p:spPr>
            <a:xfrm>
              <a:off x="4999334" y="4230453"/>
              <a:ext cx="3231777" cy="646347"/>
            </a:xfrm>
            <a:custGeom>
              <a:avLst/>
              <a:gdLst/>
              <a:ahLst/>
              <a:cxnLst/>
              <a:rect l="l" t="t" r="r" b="b"/>
              <a:pathLst>
                <a:path w="146317" h="29263" extrusionOk="0">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9"/>
            <p:cNvSpPr/>
            <p:nvPr/>
          </p:nvSpPr>
          <p:spPr>
            <a:xfrm>
              <a:off x="7093472" y="254770"/>
              <a:ext cx="1309148" cy="1428531"/>
            </a:xfrm>
            <a:custGeom>
              <a:avLst/>
              <a:gdLst/>
              <a:ahLst/>
              <a:cxnLst/>
              <a:rect l="l" t="t" r="r" b="b"/>
              <a:pathLst>
                <a:path w="59271" h="64676" extrusionOk="0">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9"/>
            <p:cNvSpPr/>
            <p:nvPr/>
          </p:nvSpPr>
          <p:spPr>
            <a:xfrm>
              <a:off x="7087464" y="248872"/>
              <a:ext cx="1321142" cy="1440326"/>
            </a:xfrm>
            <a:custGeom>
              <a:avLst/>
              <a:gdLst/>
              <a:ahLst/>
              <a:cxnLst/>
              <a:rect l="l" t="t" r="r" b="b"/>
              <a:pathLst>
                <a:path w="59814" h="65210" extrusionOk="0">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9"/>
            <p:cNvSpPr/>
            <p:nvPr/>
          </p:nvSpPr>
          <p:spPr>
            <a:xfrm>
              <a:off x="7093472" y="254770"/>
              <a:ext cx="1309148" cy="147014"/>
            </a:xfrm>
            <a:custGeom>
              <a:avLst/>
              <a:gdLst/>
              <a:ahLst/>
              <a:cxnLst/>
              <a:rect l="l" t="t" r="r" b="b"/>
              <a:pathLst>
                <a:path w="59271" h="6656" extrusionOk="0">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9"/>
            <p:cNvSpPr/>
            <p:nvPr/>
          </p:nvSpPr>
          <p:spPr>
            <a:xfrm>
              <a:off x="7087464" y="248872"/>
              <a:ext cx="1321142" cy="158897"/>
            </a:xfrm>
            <a:custGeom>
              <a:avLst/>
              <a:gdLst/>
              <a:ahLst/>
              <a:cxnLst/>
              <a:rect l="l" t="t" r="r" b="b"/>
              <a:pathLst>
                <a:path w="59814" h="7194" extrusionOk="0">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9"/>
            <p:cNvSpPr/>
            <p:nvPr/>
          </p:nvSpPr>
          <p:spPr>
            <a:xfrm>
              <a:off x="7158939" y="1011465"/>
              <a:ext cx="538692" cy="12016"/>
            </a:xfrm>
            <a:custGeom>
              <a:avLst/>
              <a:gdLst/>
              <a:ahLst/>
              <a:cxnLst/>
              <a:rect l="l" t="t" r="r" b="b"/>
              <a:pathLst>
                <a:path w="24389" h="544" extrusionOk="0">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9"/>
            <p:cNvSpPr/>
            <p:nvPr/>
          </p:nvSpPr>
          <p:spPr>
            <a:xfrm>
              <a:off x="7158939" y="1079473"/>
              <a:ext cx="538692" cy="12038"/>
            </a:xfrm>
            <a:custGeom>
              <a:avLst/>
              <a:gdLst/>
              <a:ahLst/>
              <a:cxnLst/>
              <a:rect l="l" t="t" r="r" b="b"/>
              <a:pathLst>
                <a:path w="24389" h="545" extrusionOk="0">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p:nvPr/>
          </p:nvSpPr>
          <p:spPr>
            <a:xfrm>
              <a:off x="7158939" y="1147502"/>
              <a:ext cx="538692" cy="12016"/>
            </a:xfrm>
            <a:custGeom>
              <a:avLst/>
              <a:gdLst/>
              <a:ahLst/>
              <a:cxnLst/>
              <a:rect l="l" t="t" r="r" b="b"/>
              <a:pathLst>
                <a:path w="24389" h="544" extrusionOk="0">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9"/>
            <p:cNvSpPr/>
            <p:nvPr/>
          </p:nvSpPr>
          <p:spPr>
            <a:xfrm>
              <a:off x="7158939" y="1215510"/>
              <a:ext cx="538692" cy="12038"/>
            </a:xfrm>
            <a:custGeom>
              <a:avLst/>
              <a:gdLst/>
              <a:ahLst/>
              <a:cxnLst/>
              <a:rect l="l" t="t" r="r" b="b"/>
              <a:pathLst>
                <a:path w="24389" h="545" extrusionOk="0">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9"/>
            <p:cNvSpPr/>
            <p:nvPr/>
          </p:nvSpPr>
          <p:spPr>
            <a:xfrm>
              <a:off x="7158939" y="1283628"/>
              <a:ext cx="538692" cy="11927"/>
            </a:xfrm>
            <a:custGeom>
              <a:avLst/>
              <a:gdLst/>
              <a:ahLst/>
              <a:cxnLst/>
              <a:rect l="l" t="t" r="r" b="b"/>
              <a:pathLst>
                <a:path w="24389" h="540" extrusionOk="0">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9"/>
            <p:cNvSpPr/>
            <p:nvPr/>
          </p:nvSpPr>
          <p:spPr>
            <a:xfrm>
              <a:off x="7158939" y="1351635"/>
              <a:ext cx="538692" cy="11949"/>
            </a:xfrm>
            <a:custGeom>
              <a:avLst/>
              <a:gdLst/>
              <a:ahLst/>
              <a:cxnLst/>
              <a:rect l="l" t="t" r="r" b="b"/>
              <a:pathLst>
                <a:path w="24389" h="541" extrusionOk="0">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p:nvPr/>
          </p:nvSpPr>
          <p:spPr>
            <a:xfrm>
              <a:off x="7158939" y="1419664"/>
              <a:ext cx="538692" cy="11927"/>
            </a:xfrm>
            <a:custGeom>
              <a:avLst/>
              <a:gdLst/>
              <a:ahLst/>
              <a:cxnLst/>
              <a:rect l="l" t="t" r="r" b="b"/>
              <a:pathLst>
                <a:path w="24389" h="540" extrusionOk="0">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9"/>
            <p:cNvSpPr/>
            <p:nvPr/>
          </p:nvSpPr>
          <p:spPr>
            <a:xfrm>
              <a:off x="7158939" y="1487672"/>
              <a:ext cx="538692" cy="11949"/>
            </a:xfrm>
            <a:custGeom>
              <a:avLst/>
              <a:gdLst/>
              <a:ahLst/>
              <a:cxnLst/>
              <a:rect l="l" t="t" r="r" b="b"/>
              <a:pathLst>
                <a:path w="24389" h="541" extrusionOk="0">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9"/>
            <p:cNvSpPr/>
            <p:nvPr/>
          </p:nvSpPr>
          <p:spPr>
            <a:xfrm>
              <a:off x="7158939" y="1555701"/>
              <a:ext cx="538692" cy="11927"/>
            </a:xfrm>
            <a:custGeom>
              <a:avLst/>
              <a:gdLst/>
              <a:ahLst/>
              <a:cxnLst/>
              <a:rect l="l" t="t" r="r" b="b"/>
              <a:pathLst>
                <a:path w="24389" h="540" extrusionOk="0">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9"/>
            <p:cNvSpPr/>
            <p:nvPr/>
          </p:nvSpPr>
          <p:spPr>
            <a:xfrm>
              <a:off x="7778339" y="1011465"/>
              <a:ext cx="538692" cy="12016"/>
            </a:xfrm>
            <a:custGeom>
              <a:avLst/>
              <a:gdLst/>
              <a:ahLst/>
              <a:cxnLst/>
              <a:rect l="l" t="t" r="r" b="b"/>
              <a:pathLst>
                <a:path w="24389" h="544" extrusionOk="0">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9"/>
            <p:cNvSpPr/>
            <p:nvPr/>
          </p:nvSpPr>
          <p:spPr>
            <a:xfrm>
              <a:off x="7778339" y="1079473"/>
              <a:ext cx="538692" cy="12038"/>
            </a:xfrm>
            <a:custGeom>
              <a:avLst/>
              <a:gdLst/>
              <a:ahLst/>
              <a:cxnLst/>
              <a:rect l="l" t="t" r="r" b="b"/>
              <a:pathLst>
                <a:path w="24389" h="545" extrusionOk="0">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9"/>
            <p:cNvSpPr/>
            <p:nvPr/>
          </p:nvSpPr>
          <p:spPr>
            <a:xfrm>
              <a:off x="7778339" y="1147502"/>
              <a:ext cx="538692" cy="12016"/>
            </a:xfrm>
            <a:custGeom>
              <a:avLst/>
              <a:gdLst/>
              <a:ahLst/>
              <a:cxnLst/>
              <a:rect l="l" t="t" r="r" b="b"/>
              <a:pathLst>
                <a:path w="24389" h="544" extrusionOk="0">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9"/>
            <p:cNvSpPr/>
            <p:nvPr/>
          </p:nvSpPr>
          <p:spPr>
            <a:xfrm>
              <a:off x="7778339" y="1215510"/>
              <a:ext cx="538692" cy="12038"/>
            </a:xfrm>
            <a:custGeom>
              <a:avLst/>
              <a:gdLst/>
              <a:ahLst/>
              <a:cxnLst/>
              <a:rect l="l" t="t" r="r" b="b"/>
              <a:pathLst>
                <a:path w="24389" h="545" extrusionOk="0">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9"/>
            <p:cNvSpPr/>
            <p:nvPr/>
          </p:nvSpPr>
          <p:spPr>
            <a:xfrm>
              <a:off x="7778339" y="1283628"/>
              <a:ext cx="538692" cy="11927"/>
            </a:xfrm>
            <a:custGeom>
              <a:avLst/>
              <a:gdLst/>
              <a:ahLst/>
              <a:cxnLst/>
              <a:rect l="l" t="t" r="r" b="b"/>
              <a:pathLst>
                <a:path w="24389" h="540" extrusionOk="0">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9"/>
            <p:cNvSpPr/>
            <p:nvPr/>
          </p:nvSpPr>
          <p:spPr>
            <a:xfrm>
              <a:off x="7778339" y="1351635"/>
              <a:ext cx="538692" cy="11949"/>
            </a:xfrm>
            <a:custGeom>
              <a:avLst/>
              <a:gdLst/>
              <a:ahLst/>
              <a:cxnLst/>
              <a:rect l="l" t="t" r="r" b="b"/>
              <a:pathLst>
                <a:path w="24389" h="541" extrusionOk="0">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7778339" y="1419664"/>
              <a:ext cx="538692" cy="11927"/>
            </a:xfrm>
            <a:custGeom>
              <a:avLst/>
              <a:gdLst/>
              <a:ahLst/>
              <a:cxnLst/>
              <a:rect l="l" t="t" r="r" b="b"/>
              <a:pathLst>
                <a:path w="24389" h="540" extrusionOk="0">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7778339" y="1487672"/>
              <a:ext cx="538692" cy="11949"/>
            </a:xfrm>
            <a:custGeom>
              <a:avLst/>
              <a:gdLst/>
              <a:ahLst/>
              <a:cxnLst/>
              <a:rect l="l" t="t" r="r" b="b"/>
              <a:pathLst>
                <a:path w="24389" h="541" extrusionOk="0">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7778339" y="1555701"/>
              <a:ext cx="538692" cy="11927"/>
            </a:xfrm>
            <a:custGeom>
              <a:avLst/>
              <a:gdLst/>
              <a:ahLst/>
              <a:cxnLst/>
              <a:rect l="l" t="t" r="r" b="b"/>
              <a:pathLst>
                <a:path w="24389" h="540" extrusionOk="0">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7153108" y="522006"/>
              <a:ext cx="432650" cy="304476"/>
            </a:xfrm>
            <a:custGeom>
              <a:avLst/>
              <a:gdLst/>
              <a:ahLst/>
              <a:cxnLst/>
              <a:rect l="l" t="t" r="r" b="b"/>
              <a:pathLst>
                <a:path w="19588" h="13785" extrusionOk="0">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7772685" y="454154"/>
              <a:ext cx="542138" cy="490033"/>
            </a:xfrm>
            <a:custGeom>
              <a:avLst/>
              <a:gdLst/>
              <a:ahLst/>
              <a:cxnLst/>
              <a:rect l="l" t="t" r="r" b="b"/>
              <a:pathLst>
                <a:path w="24545" h="22186" extrusionOk="0">
                  <a:moveTo>
                    <a:pt x="0" y="1"/>
                  </a:moveTo>
                  <a:lnTo>
                    <a:pt x="0" y="22185"/>
                  </a:lnTo>
                  <a:lnTo>
                    <a:pt x="24545" y="22185"/>
                  </a:lnTo>
                  <a:lnTo>
                    <a:pt x="24545"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7760780" y="442248"/>
              <a:ext cx="565970" cy="513822"/>
            </a:xfrm>
            <a:custGeom>
              <a:avLst/>
              <a:gdLst/>
              <a:ahLst/>
              <a:cxnLst/>
              <a:rect l="l" t="t" r="r" b="b"/>
              <a:pathLst>
                <a:path w="25624" h="23263" extrusionOk="0">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7772685" y="658927"/>
              <a:ext cx="542138" cy="285260"/>
            </a:xfrm>
            <a:custGeom>
              <a:avLst/>
              <a:gdLst/>
              <a:ahLst/>
              <a:cxnLst/>
              <a:rect l="l" t="t" r="r" b="b"/>
              <a:pathLst>
                <a:path w="24545" h="12915" extrusionOk="0">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7766787" y="653007"/>
              <a:ext cx="554065" cy="297077"/>
            </a:xfrm>
            <a:custGeom>
              <a:avLst/>
              <a:gdLst/>
              <a:ahLst/>
              <a:cxnLst/>
              <a:rect l="l" t="t" r="r" b="b"/>
              <a:pathLst>
                <a:path w="25085" h="13450" extrusionOk="0">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7831084" y="505419"/>
              <a:ext cx="121680" cy="121768"/>
            </a:xfrm>
            <a:custGeom>
              <a:avLst/>
              <a:gdLst/>
              <a:ahLst/>
              <a:cxnLst/>
              <a:rect l="l" t="t" r="r" b="b"/>
              <a:pathLst>
                <a:path w="5509" h="5513" extrusionOk="0">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7825098" y="499521"/>
              <a:ext cx="133674" cy="133651"/>
            </a:xfrm>
            <a:custGeom>
              <a:avLst/>
              <a:gdLst/>
              <a:ahLst/>
              <a:cxnLst/>
              <a:rect l="l" t="t" r="r" b="b"/>
              <a:pathLst>
                <a:path w="6052" h="6051" extrusionOk="0">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7132898" y="297730"/>
              <a:ext cx="1206640" cy="46605"/>
            </a:xfrm>
            <a:custGeom>
              <a:avLst/>
              <a:gdLst/>
              <a:ahLst/>
              <a:cxnLst/>
              <a:rect l="l" t="t" r="r" b="b"/>
              <a:pathLst>
                <a:path w="54630" h="2110" extrusionOk="0">
                  <a:moveTo>
                    <a:pt x="0" y="0"/>
                  </a:moveTo>
                  <a:lnTo>
                    <a:pt x="0" y="2109"/>
                  </a:lnTo>
                  <a:lnTo>
                    <a:pt x="54630" y="2109"/>
                  </a:lnTo>
                  <a:lnTo>
                    <a:pt x="546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7126891" y="291833"/>
              <a:ext cx="1218567" cy="58510"/>
            </a:xfrm>
            <a:custGeom>
              <a:avLst/>
              <a:gdLst/>
              <a:ahLst/>
              <a:cxnLst/>
              <a:rect l="l" t="t" r="r" b="b"/>
              <a:pathLst>
                <a:path w="55170" h="2649" extrusionOk="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5314810" y="424247"/>
              <a:ext cx="1014037" cy="673337"/>
            </a:xfrm>
            <a:custGeom>
              <a:avLst/>
              <a:gdLst/>
              <a:ahLst/>
              <a:cxnLst/>
              <a:rect l="l" t="t" r="r" b="b"/>
              <a:pathLst>
                <a:path w="45910" h="30485" extrusionOk="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5308913" y="418239"/>
              <a:ext cx="1025942" cy="685353"/>
            </a:xfrm>
            <a:custGeom>
              <a:avLst/>
              <a:gdLst/>
              <a:ahLst/>
              <a:cxnLst/>
              <a:rect l="l" t="t" r="r" b="b"/>
              <a:pathLst>
                <a:path w="46449" h="31029" extrusionOk="0">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5314810" y="1001659"/>
              <a:ext cx="1014037" cy="95926"/>
            </a:xfrm>
            <a:custGeom>
              <a:avLst/>
              <a:gdLst/>
              <a:ahLst/>
              <a:cxnLst/>
              <a:rect l="l" t="t" r="r" b="b"/>
              <a:pathLst>
                <a:path w="45910" h="4343" extrusionOk="0">
                  <a:moveTo>
                    <a:pt x="1" y="1"/>
                  </a:moveTo>
                  <a:lnTo>
                    <a:pt x="1" y="4342"/>
                  </a:lnTo>
                  <a:lnTo>
                    <a:pt x="45910" y="4342"/>
                  </a:lnTo>
                  <a:lnTo>
                    <a:pt x="4591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5308913" y="995761"/>
              <a:ext cx="1025942" cy="107831"/>
            </a:xfrm>
            <a:custGeom>
              <a:avLst/>
              <a:gdLst/>
              <a:ahLst/>
              <a:cxnLst/>
              <a:rect l="l" t="t" r="r" b="b"/>
              <a:pathLst>
                <a:path w="46449" h="4882" extrusionOk="0">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5361304" y="1034481"/>
              <a:ext cx="921159" cy="30392"/>
            </a:xfrm>
            <a:custGeom>
              <a:avLst/>
              <a:gdLst/>
              <a:ahLst/>
              <a:cxnLst/>
              <a:rect l="l" t="t" r="r" b="b"/>
              <a:pathLst>
                <a:path w="41705" h="1376" extrusionOk="0">
                  <a:moveTo>
                    <a:pt x="1" y="1"/>
                  </a:moveTo>
                  <a:lnTo>
                    <a:pt x="1" y="1375"/>
                  </a:lnTo>
                  <a:lnTo>
                    <a:pt x="41704" y="1375"/>
                  </a:lnTo>
                  <a:lnTo>
                    <a:pt x="417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5355296" y="1028495"/>
              <a:ext cx="933153" cy="42364"/>
            </a:xfrm>
            <a:custGeom>
              <a:avLst/>
              <a:gdLst/>
              <a:ahLst/>
              <a:cxnLst/>
              <a:rect l="l" t="t" r="r" b="b"/>
              <a:pathLst>
                <a:path w="42248" h="1918" extrusionOk="0">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5681816" y="590036"/>
              <a:ext cx="280114" cy="280114"/>
            </a:xfrm>
            <a:custGeom>
              <a:avLst/>
              <a:gdLst/>
              <a:ahLst/>
              <a:cxnLst/>
              <a:rect l="l" t="t" r="r" b="b"/>
              <a:pathLst>
                <a:path w="12682" h="12682" extrusionOk="0">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5675808" y="584006"/>
              <a:ext cx="292151" cy="292063"/>
            </a:xfrm>
            <a:custGeom>
              <a:avLst/>
              <a:gdLst/>
              <a:ahLst/>
              <a:cxnLst/>
              <a:rect l="l" t="t" r="r" b="b"/>
              <a:pathLst>
                <a:path w="13227" h="13223" extrusionOk="0">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5758658" y="642781"/>
              <a:ext cx="151145" cy="174535"/>
            </a:xfrm>
            <a:custGeom>
              <a:avLst/>
              <a:gdLst/>
              <a:ahLst/>
              <a:cxnLst/>
              <a:rect l="l" t="t" r="r" b="b"/>
              <a:pathLst>
                <a:path w="6843" h="7902" extrusionOk="0">
                  <a:moveTo>
                    <a:pt x="0" y="0"/>
                  </a:moveTo>
                  <a:lnTo>
                    <a:pt x="0" y="7901"/>
                  </a:lnTo>
                  <a:lnTo>
                    <a:pt x="6843" y="395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752650" y="636883"/>
              <a:ext cx="163138" cy="186419"/>
            </a:xfrm>
            <a:custGeom>
              <a:avLst/>
              <a:gdLst/>
              <a:ahLst/>
              <a:cxnLst/>
              <a:rect l="l" t="t" r="r" b="b"/>
              <a:pathLst>
                <a:path w="7386" h="8440" extrusionOk="0">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4894065" y="1342910"/>
              <a:ext cx="1029852" cy="434262"/>
            </a:xfrm>
            <a:custGeom>
              <a:avLst/>
              <a:gdLst/>
              <a:ahLst/>
              <a:cxnLst/>
              <a:rect l="l" t="t" r="r" b="b"/>
              <a:pathLst>
                <a:path w="46626" h="19661" extrusionOk="0">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4888168" y="1336925"/>
              <a:ext cx="1041757" cy="446256"/>
            </a:xfrm>
            <a:custGeom>
              <a:avLst/>
              <a:gdLst/>
              <a:ahLst/>
              <a:cxnLst/>
              <a:rect l="l" t="t" r="r" b="b"/>
              <a:pathLst>
                <a:path w="47165" h="20204" extrusionOk="0">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4967904" y="1402127"/>
              <a:ext cx="190328" cy="115937"/>
            </a:xfrm>
            <a:custGeom>
              <a:avLst/>
              <a:gdLst/>
              <a:ahLst/>
              <a:cxnLst/>
              <a:rect l="l" t="t" r="r" b="b"/>
              <a:pathLst>
                <a:path w="8617" h="5249" extrusionOk="0">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211683" y="1484602"/>
              <a:ext cx="597997" cy="11927"/>
            </a:xfrm>
            <a:custGeom>
              <a:avLst/>
              <a:gdLst/>
              <a:ahLst/>
              <a:cxnLst/>
              <a:rect l="l" t="t" r="r" b="b"/>
              <a:pathLst>
                <a:path w="27074" h="540" extrusionOk="0">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211683" y="1534895"/>
              <a:ext cx="597997" cy="12016"/>
            </a:xfrm>
            <a:custGeom>
              <a:avLst/>
              <a:gdLst/>
              <a:ahLst/>
              <a:cxnLst/>
              <a:rect l="l" t="t" r="r" b="b"/>
              <a:pathLst>
                <a:path w="27074" h="544" extrusionOk="0">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211683" y="1585277"/>
              <a:ext cx="597997" cy="11905"/>
            </a:xfrm>
            <a:custGeom>
              <a:avLst/>
              <a:gdLst/>
              <a:ahLst/>
              <a:cxnLst/>
              <a:rect l="l" t="t" r="r" b="b"/>
              <a:pathLst>
                <a:path w="27074" h="539" extrusionOk="0">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211683" y="1635548"/>
              <a:ext cx="597997" cy="12016"/>
            </a:xfrm>
            <a:custGeom>
              <a:avLst/>
              <a:gdLst/>
              <a:ahLst/>
              <a:cxnLst/>
              <a:rect l="l" t="t" r="r" b="b"/>
              <a:pathLst>
                <a:path w="27074" h="544" extrusionOk="0">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6993769" y="2138767"/>
              <a:ext cx="370385" cy="619091"/>
            </a:xfrm>
            <a:custGeom>
              <a:avLst/>
              <a:gdLst/>
              <a:ahLst/>
              <a:cxnLst/>
              <a:rect l="l" t="t" r="r" b="b"/>
              <a:pathLst>
                <a:path w="16769" h="28029" extrusionOk="0">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6987607" y="2132826"/>
              <a:ext cx="385206" cy="631018"/>
            </a:xfrm>
            <a:custGeom>
              <a:avLst/>
              <a:gdLst/>
              <a:ahLst/>
              <a:cxnLst/>
              <a:rect l="l" t="t" r="r" b="b"/>
              <a:pathLst>
                <a:path w="17440" h="28569" extrusionOk="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7108006" y="2147602"/>
              <a:ext cx="251643" cy="578052"/>
            </a:xfrm>
            <a:custGeom>
              <a:avLst/>
              <a:gdLst/>
              <a:ahLst/>
              <a:cxnLst/>
              <a:rect l="l" t="t" r="r" b="b"/>
              <a:pathLst>
                <a:path w="11393" h="26171" extrusionOk="0">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6035856" y="2171678"/>
              <a:ext cx="247380" cy="586357"/>
            </a:xfrm>
            <a:custGeom>
              <a:avLst/>
              <a:gdLst/>
              <a:ahLst/>
              <a:cxnLst/>
              <a:rect l="l" t="t" r="r" b="b"/>
              <a:pathLst>
                <a:path w="11200" h="26547" extrusionOk="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6030467" y="2165692"/>
              <a:ext cx="259131" cy="598240"/>
            </a:xfrm>
            <a:custGeom>
              <a:avLst/>
              <a:gdLst/>
              <a:ahLst/>
              <a:cxnLst/>
              <a:rect l="l" t="t" r="r" b="b"/>
              <a:pathLst>
                <a:path w="11732" h="27085" extrusionOk="0">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6043167" y="2180049"/>
              <a:ext cx="183105" cy="567295"/>
            </a:xfrm>
            <a:custGeom>
              <a:avLst/>
              <a:gdLst/>
              <a:ahLst/>
              <a:cxnLst/>
              <a:rect l="l" t="t" r="r" b="b"/>
              <a:pathLst>
                <a:path w="8290" h="25684" extrusionOk="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067331" y="1803214"/>
              <a:ext cx="1190936" cy="684403"/>
            </a:xfrm>
            <a:custGeom>
              <a:avLst/>
              <a:gdLst/>
              <a:ahLst/>
              <a:cxnLst/>
              <a:rect l="l" t="t" r="r" b="b"/>
              <a:pathLst>
                <a:path w="53919" h="30986" extrusionOk="0">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060904" y="1797383"/>
              <a:ext cx="1204166" cy="696242"/>
            </a:xfrm>
            <a:custGeom>
              <a:avLst/>
              <a:gdLst/>
              <a:ahLst/>
              <a:cxnLst/>
              <a:rect l="l" t="t" r="r" b="b"/>
              <a:pathLst>
                <a:path w="54518" h="31522" extrusionOk="0">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6310205" y="1904176"/>
              <a:ext cx="8857" cy="369170"/>
            </a:xfrm>
            <a:custGeom>
              <a:avLst/>
              <a:gdLst/>
              <a:ahLst/>
              <a:cxnLst/>
              <a:rect l="l" t="t" r="r" b="b"/>
              <a:pathLst>
                <a:path w="401" h="16714" extrusionOk="0">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6338720" y="1937064"/>
              <a:ext cx="53651" cy="281925"/>
            </a:xfrm>
            <a:custGeom>
              <a:avLst/>
              <a:gdLst/>
              <a:ahLst/>
              <a:cxnLst/>
              <a:rect l="l" t="t" r="r" b="b"/>
              <a:pathLst>
                <a:path w="2429" h="12764" extrusionOk="0">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6392790" y="2227294"/>
              <a:ext cx="36820" cy="76025"/>
            </a:xfrm>
            <a:custGeom>
              <a:avLst/>
              <a:gdLst/>
              <a:ahLst/>
              <a:cxnLst/>
              <a:rect l="l" t="t" r="r" b="b"/>
              <a:pathLst>
                <a:path w="1667" h="3442" extrusionOk="0">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6361470" y="1917031"/>
              <a:ext cx="63833" cy="194768"/>
            </a:xfrm>
            <a:custGeom>
              <a:avLst/>
              <a:gdLst/>
              <a:ahLst/>
              <a:cxnLst/>
              <a:rect l="l" t="t" r="r" b="b"/>
              <a:pathLst>
                <a:path w="2890" h="8818" extrusionOk="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6913128" y="1948483"/>
              <a:ext cx="71144" cy="209014"/>
            </a:xfrm>
            <a:custGeom>
              <a:avLst/>
              <a:gdLst/>
              <a:ahLst/>
              <a:cxnLst/>
              <a:rect l="l" t="t" r="r" b="b"/>
              <a:pathLst>
                <a:path w="3221" h="9463" extrusionOk="0">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7032223" y="1982807"/>
              <a:ext cx="7443" cy="289125"/>
            </a:xfrm>
            <a:custGeom>
              <a:avLst/>
              <a:gdLst/>
              <a:ahLst/>
              <a:cxnLst/>
              <a:rect l="l" t="t" r="r" b="b"/>
              <a:pathLst>
                <a:path w="337" h="13090" extrusionOk="0">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6928920" y="1988506"/>
              <a:ext cx="95219" cy="279098"/>
            </a:xfrm>
            <a:custGeom>
              <a:avLst/>
              <a:gdLst/>
              <a:ahLst/>
              <a:cxnLst/>
              <a:rect l="l" t="t" r="r" b="b"/>
              <a:pathLst>
                <a:path w="4311" h="12636" extrusionOk="0">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6937468" y="2225880"/>
              <a:ext cx="55440" cy="88924"/>
            </a:xfrm>
            <a:custGeom>
              <a:avLst/>
              <a:gdLst/>
              <a:ahLst/>
              <a:cxnLst/>
              <a:rect l="l" t="t" r="r" b="b"/>
              <a:pathLst>
                <a:path w="2510" h="4026" extrusionOk="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6527325" y="1848383"/>
              <a:ext cx="250671" cy="256635"/>
            </a:xfrm>
            <a:custGeom>
              <a:avLst/>
              <a:gdLst/>
              <a:ahLst/>
              <a:cxnLst/>
              <a:rect l="l" t="t" r="r" b="b"/>
              <a:pathLst>
                <a:path w="11349" h="11619" extrusionOk="0">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358997" y="1564205"/>
              <a:ext cx="96721" cy="115076"/>
            </a:xfrm>
            <a:custGeom>
              <a:avLst/>
              <a:gdLst/>
              <a:ahLst/>
              <a:cxnLst/>
              <a:rect l="l" t="t" r="r" b="b"/>
              <a:pathLst>
                <a:path w="4379" h="5210" extrusionOk="0">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367566" y="1558241"/>
              <a:ext cx="94071" cy="127003"/>
            </a:xfrm>
            <a:custGeom>
              <a:avLst/>
              <a:gdLst/>
              <a:ahLst/>
              <a:cxnLst/>
              <a:rect l="l" t="t" r="r" b="b"/>
              <a:pathLst>
                <a:path w="4259" h="5750" extrusionOk="0">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35115" y="1564205"/>
              <a:ext cx="96743" cy="115076"/>
            </a:xfrm>
            <a:custGeom>
              <a:avLst/>
              <a:gdLst/>
              <a:ahLst/>
              <a:cxnLst/>
              <a:rect l="l" t="t" r="r" b="b"/>
              <a:pathLst>
                <a:path w="4380" h="5210" extrusionOk="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29239" y="1558241"/>
              <a:ext cx="93960" cy="127003"/>
            </a:xfrm>
            <a:custGeom>
              <a:avLst/>
              <a:gdLst/>
              <a:ahLst/>
              <a:cxnLst/>
              <a:rect l="l" t="t" r="r" b="b"/>
              <a:pathLst>
                <a:path w="4254" h="5750" extrusionOk="0">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557696" y="1819934"/>
              <a:ext cx="178732" cy="231742"/>
            </a:xfrm>
            <a:custGeom>
              <a:avLst/>
              <a:gdLst/>
              <a:ahLst/>
              <a:cxnLst/>
              <a:rect l="l" t="t" r="r" b="b"/>
              <a:pathLst>
                <a:path w="8092" h="10492" extrusionOk="0">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551334" y="1813993"/>
              <a:ext cx="191211" cy="243713"/>
            </a:xfrm>
            <a:custGeom>
              <a:avLst/>
              <a:gdLst/>
              <a:ahLst/>
              <a:cxnLst/>
              <a:rect l="l" t="t" r="r" b="b"/>
              <a:pathLst>
                <a:path w="8657" h="11034" extrusionOk="0">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6406109" y="1294605"/>
              <a:ext cx="467614" cy="614982"/>
            </a:xfrm>
            <a:custGeom>
              <a:avLst/>
              <a:gdLst/>
              <a:ahLst/>
              <a:cxnLst/>
              <a:rect l="l" t="t" r="r" b="b"/>
              <a:pathLst>
                <a:path w="21171" h="27843" extrusionOk="0">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6407651" y="1288921"/>
              <a:ext cx="463022" cy="466746"/>
            </a:xfrm>
            <a:custGeom>
              <a:avLst/>
              <a:gdLst/>
              <a:ahLst/>
              <a:cxnLst/>
              <a:rect l="l" t="t" r="r" b="b"/>
              <a:pathLst>
                <a:path w="207866" h="209538" extrusionOk="0">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6401537" y="1288973"/>
              <a:ext cx="479409" cy="626622"/>
            </a:xfrm>
            <a:custGeom>
              <a:avLst/>
              <a:gdLst/>
              <a:ahLst/>
              <a:cxnLst/>
              <a:rect l="l" t="t" r="r" b="b"/>
              <a:pathLst>
                <a:path w="21705" h="28370" extrusionOk="0">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6628177" y="1672456"/>
              <a:ext cx="50315" cy="136655"/>
            </a:xfrm>
            <a:custGeom>
              <a:avLst/>
              <a:gdLst/>
              <a:ahLst/>
              <a:cxnLst/>
              <a:rect l="l" t="t" r="r" b="b"/>
              <a:pathLst>
                <a:path w="2278" h="6187" extrusionOk="0">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6522400" y="1695339"/>
              <a:ext cx="70702" cy="21845"/>
            </a:xfrm>
            <a:custGeom>
              <a:avLst/>
              <a:gdLst/>
              <a:ahLst/>
              <a:cxnLst/>
              <a:rect l="l" t="t" r="r" b="b"/>
              <a:pathLst>
                <a:path w="3201" h="989" extrusionOk="0">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6703959" y="1695339"/>
              <a:ext cx="70790" cy="21845"/>
            </a:xfrm>
            <a:custGeom>
              <a:avLst/>
              <a:gdLst/>
              <a:ahLst/>
              <a:cxnLst/>
              <a:rect l="l" t="t" r="r" b="b"/>
              <a:pathLst>
                <a:path w="3205" h="989" extrusionOk="0">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6496381" y="1603079"/>
              <a:ext cx="130758" cy="56036"/>
            </a:xfrm>
            <a:custGeom>
              <a:avLst/>
              <a:gdLst/>
              <a:ahLst/>
              <a:cxnLst/>
              <a:rect l="l" t="t" r="r" b="b"/>
              <a:pathLst>
                <a:path w="5920" h="2537" extrusionOk="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88520" y="1599545"/>
              <a:ext cx="117969" cy="51287"/>
            </a:xfrm>
            <a:custGeom>
              <a:avLst/>
              <a:gdLst/>
              <a:ahLst/>
              <a:cxnLst/>
              <a:rect l="l" t="t" r="r" b="b"/>
              <a:pathLst>
                <a:path w="5341" h="2322" extrusionOk="0">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6443084" y="1648182"/>
              <a:ext cx="200709" cy="130559"/>
            </a:xfrm>
            <a:custGeom>
              <a:avLst/>
              <a:gdLst/>
              <a:ahLst/>
              <a:cxnLst/>
              <a:rect l="l" t="t" r="r" b="b"/>
              <a:pathLst>
                <a:path w="9087" h="5911" extrusionOk="0">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660380" y="1648182"/>
              <a:ext cx="200731" cy="130559"/>
            </a:xfrm>
            <a:custGeom>
              <a:avLst/>
              <a:gdLst/>
              <a:ahLst/>
              <a:cxnLst/>
              <a:rect l="l" t="t" r="r" b="b"/>
              <a:pathLst>
                <a:path w="9088" h="5911" extrusionOk="0">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644223" y="2852679"/>
              <a:ext cx="75628" cy="1466014"/>
            </a:xfrm>
            <a:custGeom>
              <a:avLst/>
              <a:gdLst/>
              <a:ahLst/>
              <a:cxnLst/>
              <a:rect l="l" t="t" r="r" b="b"/>
              <a:pathLst>
                <a:path w="3424" h="66373" extrusionOk="0">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638237" y="2846760"/>
              <a:ext cx="87709" cy="1477853"/>
            </a:xfrm>
            <a:custGeom>
              <a:avLst/>
              <a:gdLst/>
              <a:ahLst/>
              <a:cxnLst/>
              <a:rect l="l" t="t" r="r" b="b"/>
              <a:pathLst>
                <a:path w="3971" h="66909" extrusionOk="0">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5546662" y="3191281"/>
              <a:ext cx="75628" cy="1515136"/>
            </a:xfrm>
            <a:custGeom>
              <a:avLst/>
              <a:gdLst/>
              <a:ahLst/>
              <a:cxnLst/>
              <a:rect l="l" t="t" r="r" b="b"/>
              <a:pathLst>
                <a:path w="3424" h="68597" extrusionOk="0">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5540655" y="3185361"/>
              <a:ext cx="87709" cy="1526975"/>
            </a:xfrm>
            <a:custGeom>
              <a:avLst/>
              <a:gdLst/>
              <a:ahLst/>
              <a:cxnLst/>
              <a:rect l="l" t="t" r="r" b="b"/>
              <a:pathLst>
                <a:path w="3971" h="69133" extrusionOk="0">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7583351" y="2852679"/>
              <a:ext cx="75628" cy="1466014"/>
            </a:xfrm>
            <a:custGeom>
              <a:avLst/>
              <a:gdLst/>
              <a:ahLst/>
              <a:cxnLst/>
              <a:rect l="l" t="t" r="r" b="b"/>
              <a:pathLst>
                <a:path w="3424" h="66373" extrusionOk="0">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7577277" y="2846760"/>
              <a:ext cx="87732" cy="1477853"/>
            </a:xfrm>
            <a:custGeom>
              <a:avLst/>
              <a:gdLst/>
              <a:ahLst/>
              <a:cxnLst/>
              <a:rect l="l" t="t" r="r" b="b"/>
              <a:pathLst>
                <a:path w="3972" h="66909" extrusionOk="0">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7680933" y="3191281"/>
              <a:ext cx="75716" cy="1515136"/>
            </a:xfrm>
            <a:custGeom>
              <a:avLst/>
              <a:gdLst/>
              <a:ahLst/>
              <a:cxnLst/>
              <a:rect l="l" t="t" r="r" b="b"/>
              <a:pathLst>
                <a:path w="3428" h="68597" extrusionOk="0">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674837" y="3185361"/>
              <a:ext cx="87732" cy="1526975"/>
            </a:xfrm>
            <a:custGeom>
              <a:avLst/>
              <a:gdLst/>
              <a:ahLst/>
              <a:cxnLst/>
              <a:rect l="l" t="t" r="r" b="b"/>
              <a:pathLst>
                <a:path w="3972" h="69133" extrusionOk="0">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6227907" y="3253545"/>
              <a:ext cx="48107" cy="1343671"/>
            </a:xfrm>
            <a:custGeom>
              <a:avLst/>
              <a:gdLst/>
              <a:ahLst/>
              <a:cxnLst/>
              <a:rect l="l" t="t" r="r" b="b"/>
              <a:pathLst>
                <a:path w="2178" h="60834" extrusionOk="0">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6221899" y="3247538"/>
              <a:ext cx="60188" cy="1355664"/>
            </a:xfrm>
            <a:custGeom>
              <a:avLst/>
              <a:gdLst/>
              <a:ahLst/>
              <a:cxnLst/>
              <a:rect l="l" t="t" r="r" b="b"/>
              <a:pathLst>
                <a:path w="2725" h="61377" extrusionOk="0">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7035691" y="3210784"/>
              <a:ext cx="40685" cy="1172228"/>
            </a:xfrm>
            <a:custGeom>
              <a:avLst/>
              <a:gdLst/>
              <a:ahLst/>
              <a:cxnLst/>
              <a:rect l="l" t="t" r="r" b="b"/>
              <a:pathLst>
                <a:path w="1842" h="53072" extrusionOk="0">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7029573" y="3204843"/>
              <a:ext cx="52701" cy="1184155"/>
            </a:xfrm>
            <a:custGeom>
              <a:avLst/>
              <a:gdLst/>
              <a:ahLst/>
              <a:cxnLst/>
              <a:rect l="l" t="t" r="r" b="b"/>
              <a:pathLst>
                <a:path w="2386" h="53612" extrusionOk="0">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6181148" y="3210784"/>
              <a:ext cx="40685" cy="1172228"/>
            </a:xfrm>
            <a:custGeom>
              <a:avLst/>
              <a:gdLst/>
              <a:ahLst/>
              <a:cxnLst/>
              <a:rect l="l" t="t" r="r" b="b"/>
              <a:pathLst>
                <a:path w="1842" h="53072" extrusionOk="0">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6175140" y="3204843"/>
              <a:ext cx="52723" cy="1184155"/>
            </a:xfrm>
            <a:custGeom>
              <a:avLst/>
              <a:gdLst/>
              <a:ahLst/>
              <a:cxnLst/>
              <a:rect l="l" t="t" r="r" b="b"/>
              <a:pathLst>
                <a:path w="2387" h="53612" extrusionOk="0">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7004702" y="3253545"/>
              <a:ext cx="48107" cy="1343671"/>
            </a:xfrm>
            <a:custGeom>
              <a:avLst/>
              <a:gdLst/>
              <a:ahLst/>
              <a:cxnLst/>
              <a:rect l="l" t="t" r="r" b="b"/>
              <a:pathLst>
                <a:path w="2178" h="60834" extrusionOk="0">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6998717" y="3247560"/>
              <a:ext cx="60078" cy="1355642"/>
            </a:xfrm>
            <a:custGeom>
              <a:avLst/>
              <a:gdLst/>
              <a:ahLst/>
              <a:cxnLst/>
              <a:rect l="l" t="t" r="r" b="b"/>
              <a:pathLst>
                <a:path w="2720" h="61376" extrusionOk="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6102715" y="3103660"/>
              <a:ext cx="1063646" cy="242985"/>
            </a:xfrm>
            <a:custGeom>
              <a:avLst/>
              <a:gdLst/>
              <a:ahLst/>
              <a:cxnLst/>
              <a:rect l="l" t="t" r="r" b="b"/>
              <a:pathLst>
                <a:path w="48156" h="11001" extrusionOk="0">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6096730" y="3097674"/>
              <a:ext cx="1075551" cy="254978"/>
            </a:xfrm>
            <a:custGeom>
              <a:avLst/>
              <a:gdLst/>
              <a:ahLst/>
              <a:cxnLst/>
              <a:rect l="l" t="t" r="r" b="b"/>
              <a:pathLst>
                <a:path w="48695" h="11544" extrusionOk="0">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6318996" y="4226478"/>
              <a:ext cx="178092" cy="408243"/>
            </a:xfrm>
            <a:custGeom>
              <a:avLst/>
              <a:gdLst/>
              <a:ahLst/>
              <a:cxnLst/>
              <a:rect l="l" t="t" r="r" b="b"/>
              <a:pathLst>
                <a:path w="8063" h="18483" extrusionOk="0">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6322663" y="4220558"/>
              <a:ext cx="179925" cy="420148"/>
            </a:xfrm>
            <a:custGeom>
              <a:avLst/>
              <a:gdLst/>
              <a:ahLst/>
              <a:cxnLst/>
              <a:rect l="l" t="t" r="r" b="b"/>
              <a:pathLst>
                <a:path w="8146" h="19022" extrusionOk="0">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6339162" y="4566139"/>
              <a:ext cx="121857" cy="68604"/>
            </a:xfrm>
            <a:custGeom>
              <a:avLst/>
              <a:gdLst/>
              <a:ahLst/>
              <a:cxnLst/>
              <a:rect l="l" t="t" r="r" b="b"/>
              <a:pathLst>
                <a:path w="5517" h="3106" extrusionOk="0">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7965C"/>
                </a:solidFill>
              </a:endParaRPr>
            </a:p>
          </p:txBody>
        </p:sp>
        <p:sp>
          <p:nvSpPr>
            <p:cNvPr id="228" name="Google Shape;228;p29"/>
            <p:cNvSpPr/>
            <p:nvPr/>
          </p:nvSpPr>
          <p:spPr>
            <a:xfrm>
              <a:off x="6332977" y="4560198"/>
              <a:ext cx="134667" cy="80509"/>
            </a:xfrm>
            <a:custGeom>
              <a:avLst/>
              <a:gdLst/>
              <a:ahLst/>
              <a:cxnLst/>
              <a:rect l="l" t="t" r="r" b="b"/>
              <a:pathLst>
                <a:path w="6097" h="3645" extrusionOk="0">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6313828" y="4139409"/>
              <a:ext cx="155408" cy="168572"/>
            </a:xfrm>
            <a:custGeom>
              <a:avLst/>
              <a:gdLst/>
              <a:ahLst/>
              <a:cxnLst/>
              <a:rect l="l" t="t" r="r" b="b"/>
              <a:pathLst>
                <a:path w="7036" h="7632" extrusionOk="0">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6307577" y="4133423"/>
              <a:ext cx="167644" cy="180521"/>
            </a:xfrm>
            <a:custGeom>
              <a:avLst/>
              <a:gdLst/>
              <a:ahLst/>
              <a:cxnLst/>
              <a:rect l="l" t="t" r="r" b="b"/>
              <a:pathLst>
                <a:path w="7590" h="8173" extrusionOk="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6160408" y="3944155"/>
              <a:ext cx="322743" cy="243117"/>
            </a:xfrm>
            <a:custGeom>
              <a:avLst/>
              <a:gdLst/>
              <a:ahLst/>
              <a:cxnLst/>
              <a:rect l="l" t="t" r="r" b="b"/>
              <a:pathLst>
                <a:path w="14612" h="11007" extrusionOk="0">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6153804" y="3938236"/>
              <a:ext cx="334736" cy="254912"/>
            </a:xfrm>
            <a:custGeom>
              <a:avLst/>
              <a:gdLst/>
              <a:ahLst/>
              <a:cxnLst/>
              <a:rect l="l" t="t" r="r" b="b"/>
              <a:pathLst>
                <a:path w="15155" h="11541" extrusionOk="0">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6006303" y="3114328"/>
              <a:ext cx="421098" cy="954268"/>
            </a:xfrm>
            <a:custGeom>
              <a:avLst/>
              <a:gdLst/>
              <a:ahLst/>
              <a:cxnLst/>
              <a:rect l="l" t="t" r="r" b="b"/>
              <a:pathLst>
                <a:path w="19065" h="43204" extrusionOk="0">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6001797" y="3108342"/>
              <a:ext cx="431766" cy="966218"/>
            </a:xfrm>
            <a:custGeom>
              <a:avLst/>
              <a:gdLst/>
              <a:ahLst/>
              <a:cxnLst/>
              <a:rect l="l" t="t" r="r" b="b"/>
              <a:pathLst>
                <a:path w="19548" h="43745" extrusionOk="0">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5884314" y="3143439"/>
              <a:ext cx="355012" cy="166076"/>
            </a:xfrm>
            <a:custGeom>
              <a:avLst/>
              <a:gdLst/>
              <a:ahLst/>
              <a:cxnLst/>
              <a:rect l="l" t="t" r="r" b="b"/>
              <a:pathLst>
                <a:path w="16073" h="7519" extrusionOk="0">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5897611" y="3137454"/>
              <a:ext cx="345934" cy="178047"/>
            </a:xfrm>
            <a:custGeom>
              <a:avLst/>
              <a:gdLst/>
              <a:ahLst/>
              <a:cxnLst/>
              <a:rect l="l" t="t" r="r" b="b"/>
              <a:pathLst>
                <a:path w="15662" h="8061" extrusionOk="0">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6152478" y="3117619"/>
              <a:ext cx="454185" cy="155363"/>
            </a:xfrm>
            <a:custGeom>
              <a:avLst/>
              <a:gdLst/>
              <a:ahLst/>
              <a:cxnLst/>
              <a:rect l="l" t="t" r="r" b="b"/>
              <a:pathLst>
                <a:path w="20563" h="7034" extrusionOk="0">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6165532" y="3111589"/>
              <a:ext cx="441132" cy="167379"/>
            </a:xfrm>
            <a:custGeom>
              <a:avLst/>
              <a:gdLst/>
              <a:ahLst/>
              <a:cxnLst/>
              <a:rect l="l" t="t" r="r" b="b"/>
              <a:pathLst>
                <a:path w="19972" h="7578" extrusionOk="0">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6526994" y="3149381"/>
              <a:ext cx="241924" cy="202830"/>
            </a:xfrm>
            <a:custGeom>
              <a:avLst/>
              <a:gdLst/>
              <a:ahLst/>
              <a:cxnLst/>
              <a:rect l="l" t="t" r="r" b="b"/>
              <a:pathLst>
                <a:path w="10953" h="9183" extrusionOk="0">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6525647" y="3143439"/>
              <a:ext cx="243515" cy="214779"/>
            </a:xfrm>
            <a:custGeom>
              <a:avLst/>
              <a:gdLst/>
              <a:ahLst/>
              <a:cxnLst/>
              <a:rect l="l" t="t" r="r" b="b"/>
              <a:pathLst>
                <a:path w="11025" h="9724" extrusionOk="0">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6670364" y="3063505"/>
              <a:ext cx="744967" cy="420590"/>
            </a:xfrm>
            <a:custGeom>
              <a:avLst/>
              <a:gdLst/>
              <a:ahLst/>
              <a:cxnLst/>
              <a:rect l="l" t="t" r="r" b="b"/>
              <a:pathLst>
                <a:path w="33728" h="19042" extrusionOk="0">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6663892" y="3057629"/>
              <a:ext cx="728578" cy="432473"/>
            </a:xfrm>
            <a:custGeom>
              <a:avLst/>
              <a:gdLst/>
              <a:ahLst/>
              <a:cxnLst/>
              <a:rect l="l" t="t" r="r" b="b"/>
              <a:pathLst>
                <a:path w="32986" h="19580" extrusionOk="0">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884999" y="3211469"/>
              <a:ext cx="101735" cy="98046"/>
            </a:xfrm>
            <a:custGeom>
              <a:avLst/>
              <a:gdLst/>
              <a:ahLst/>
              <a:cxnLst/>
              <a:rect l="l" t="t" r="r" b="b"/>
              <a:pathLst>
                <a:path w="4606" h="4439" extrusionOk="0">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898671" y="3205527"/>
              <a:ext cx="94247" cy="109885"/>
            </a:xfrm>
            <a:custGeom>
              <a:avLst/>
              <a:gdLst/>
              <a:ahLst/>
              <a:cxnLst/>
              <a:rect l="l" t="t" r="r" b="b"/>
              <a:pathLst>
                <a:path w="4267" h="4975" extrusionOk="0">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6257019" y="3337964"/>
              <a:ext cx="131553" cy="514396"/>
            </a:xfrm>
            <a:custGeom>
              <a:avLst/>
              <a:gdLst/>
              <a:ahLst/>
              <a:cxnLst/>
              <a:rect l="l" t="t" r="r" b="b"/>
              <a:pathLst>
                <a:path w="5956" h="23289" extrusionOk="0">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6234798" y="3755550"/>
              <a:ext cx="124861" cy="206452"/>
            </a:xfrm>
            <a:custGeom>
              <a:avLst/>
              <a:gdLst/>
              <a:ahLst/>
              <a:cxnLst/>
              <a:rect l="l" t="t" r="r" b="b"/>
              <a:pathLst>
                <a:path w="5653" h="9347" extrusionOk="0">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6807616" y="3258029"/>
              <a:ext cx="272361" cy="161327"/>
            </a:xfrm>
            <a:custGeom>
              <a:avLst/>
              <a:gdLst/>
              <a:ahLst/>
              <a:cxnLst/>
              <a:rect l="l" t="t" r="r" b="b"/>
              <a:pathLst>
                <a:path w="12331" h="7304" extrusionOk="0">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5488771" y="2824363"/>
              <a:ext cx="2323472" cy="382445"/>
            </a:xfrm>
            <a:custGeom>
              <a:avLst/>
              <a:gdLst/>
              <a:ahLst/>
              <a:cxnLst/>
              <a:rect l="l" t="t" r="r" b="b"/>
              <a:pathLst>
                <a:path w="105194" h="17315" extrusionOk="0">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5482785" y="2818422"/>
              <a:ext cx="2335356" cy="394394"/>
            </a:xfrm>
            <a:custGeom>
              <a:avLst/>
              <a:gdLst/>
              <a:ahLst/>
              <a:cxnLst/>
              <a:rect l="l" t="t" r="r" b="b"/>
              <a:pathLst>
                <a:path w="105732" h="17856" extrusionOk="0">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5482410" y="2768062"/>
              <a:ext cx="2337056" cy="382467"/>
            </a:xfrm>
            <a:custGeom>
              <a:avLst/>
              <a:gdLst/>
              <a:ahLst/>
              <a:cxnLst/>
              <a:rect l="l" t="t" r="r" b="b"/>
              <a:pathLst>
                <a:path w="105809" h="17316" extrusionOk="0">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5481548" y="2762076"/>
              <a:ext cx="2338801" cy="394372"/>
            </a:xfrm>
            <a:custGeom>
              <a:avLst/>
              <a:gdLst/>
              <a:ahLst/>
              <a:cxnLst/>
              <a:rect l="l" t="t" r="r" b="b"/>
              <a:pathLst>
                <a:path w="105888" h="17855" extrusionOk="0">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5587149" y="2800752"/>
              <a:ext cx="571006" cy="199494"/>
            </a:xfrm>
            <a:custGeom>
              <a:avLst/>
              <a:gdLst/>
              <a:ahLst/>
              <a:cxnLst/>
              <a:rect l="l" t="t" r="r" b="b"/>
              <a:pathLst>
                <a:path w="25852" h="9032" extrusionOk="0">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7331840" y="2898467"/>
              <a:ext cx="261516" cy="108538"/>
            </a:xfrm>
            <a:custGeom>
              <a:avLst/>
              <a:gdLst/>
              <a:ahLst/>
              <a:cxnLst/>
              <a:rect l="l" t="t" r="r" b="b"/>
              <a:pathLst>
                <a:path w="11840" h="4914" extrusionOk="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6161313" y="2898467"/>
              <a:ext cx="937725" cy="175485"/>
            </a:xfrm>
            <a:custGeom>
              <a:avLst/>
              <a:gdLst/>
              <a:ahLst/>
              <a:cxnLst/>
              <a:rect l="l" t="t" r="r" b="b"/>
              <a:pathLst>
                <a:path w="42455" h="7945" extrusionOk="0">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7301139" y="2714058"/>
              <a:ext cx="65843" cy="159980"/>
            </a:xfrm>
            <a:custGeom>
              <a:avLst/>
              <a:gdLst/>
              <a:ahLst/>
              <a:cxnLst/>
              <a:rect l="l" t="t" r="r" b="b"/>
              <a:pathLst>
                <a:path w="2981" h="7243" extrusionOk="0">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7289525" y="2708095"/>
              <a:ext cx="83292" cy="171951"/>
            </a:xfrm>
            <a:custGeom>
              <a:avLst/>
              <a:gdLst/>
              <a:ahLst/>
              <a:cxnLst/>
              <a:rect l="l" t="t" r="r" b="b"/>
              <a:pathLst>
                <a:path w="3771" h="7785" extrusionOk="0">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7346396" y="2745047"/>
              <a:ext cx="227015" cy="227810"/>
            </a:xfrm>
            <a:custGeom>
              <a:avLst/>
              <a:gdLst/>
              <a:ahLst/>
              <a:cxnLst/>
              <a:rect l="l" t="t" r="r" b="b"/>
              <a:pathLst>
                <a:path w="10278" h="10314" extrusionOk="0">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7340388" y="2739039"/>
              <a:ext cx="238943" cy="239804"/>
            </a:xfrm>
            <a:custGeom>
              <a:avLst/>
              <a:gdLst/>
              <a:ahLst/>
              <a:cxnLst/>
              <a:rect l="l" t="t" r="r" b="b"/>
              <a:pathLst>
                <a:path w="10818" h="10857" extrusionOk="0">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7346396" y="2710436"/>
              <a:ext cx="227015" cy="69112"/>
            </a:xfrm>
            <a:custGeom>
              <a:avLst/>
              <a:gdLst/>
              <a:ahLst/>
              <a:cxnLst/>
              <a:rect l="l" t="t" r="r" b="b"/>
              <a:pathLst>
                <a:path w="10278" h="3129" extrusionOk="0">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7340388" y="2704450"/>
              <a:ext cx="238943" cy="81105"/>
            </a:xfrm>
            <a:custGeom>
              <a:avLst/>
              <a:gdLst/>
              <a:ahLst/>
              <a:cxnLst/>
              <a:rect l="l" t="t" r="r" b="b"/>
              <a:pathLst>
                <a:path w="10818" h="3672" extrusionOk="0">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7361217" y="2714964"/>
              <a:ext cx="197374" cy="60078"/>
            </a:xfrm>
            <a:custGeom>
              <a:avLst/>
              <a:gdLst/>
              <a:ahLst/>
              <a:cxnLst/>
              <a:rect l="l" t="t" r="r" b="b"/>
              <a:pathLst>
                <a:path w="8936" h="2720" extrusionOk="0">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7383790" y="2754076"/>
              <a:ext cx="152227" cy="21800"/>
            </a:xfrm>
            <a:custGeom>
              <a:avLst/>
              <a:gdLst/>
              <a:ahLst/>
              <a:cxnLst/>
              <a:rect l="l" t="t" r="r" b="b"/>
              <a:pathLst>
                <a:path w="6892" h="987" extrusionOk="0">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5624123" y="2825048"/>
              <a:ext cx="434594" cy="74391"/>
            </a:xfrm>
            <a:custGeom>
              <a:avLst/>
              <a:gdLst/>
              <a:ahLst/>
              <a:cxnLst/>
              <a:rect l="l" t="t" r="r" b="b"/>
              <a:pathLst>
                <a:path w="19676" h="3368" extrusionOk="0">
                  <a:moveTo>
                    <a:pt x="19676" y="1"/>
                  </a:moveTo>
                  <a:lnTo>
                    <a:pt x="0" y="261"/>
                  </a:lnTo>
                  <a:lnTo>
                    <a:pt x="64" y="3172"/>
                  </a:lnTo>
                  <a:lnTo>
                    <a:pt x="19676" y="3368"/>
                  </a:lnTo>
                  <a:lnTo>
                    <a:pt x="19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5618115" y="2819062"/>
              <a:ext cx="446587" cy="86384"/>
            </a:xfrm>
            <a:custGeom>
              <a:avLst/>
              <a:gdLst/>
              <a:ahLst/>
              <a:cxnLst/>
              <a:rect l="l" t="t" r="r" b="b"/>
              <a:pathLst>
                <a:path w="20219" h="3911" extrusionOk="0">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055890" y="2723512"/>
              <a:ext cx="65732" cy="175927"/>
            </a:xfrm>
            <a:custGeom>
              <a:avLst/>
              <a:gdLst/>
              <a:ahLst/>
              <a:cxnLst/>
              <a:rect l="l" t="t" r="r" b="b"/>
              <a:pathLst>
                <a:path w="2976" h="7965" extrusionOk="0">
                  <a:moveTo>
                    <a:pt x="2976" y="0"/>
                  </a:moveTo>
                  <a:lnTo>
                    <a:pt x="0" y="5181"/>
                  </a:lnTo>
                  <a:lnTo>
                    <a:pt x="128" y="7965"/>
                  </a:lnTo>
                  <a:lnTo>
                    <a:pt x="2976" y="1814"/>
                  </a:lnTo>
                  <a:lnTo>
                    <a:pt x="2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6049860" y="2717592"/>
              <a:ext cx="77748" cy="187854"/>
            </a:xfrm>
            <a:custGeom>
              <a:avLst/>
              <a:gdLst/>
              <a:ahLst/>
              <a:cxnLst/>
              <a:rect l="l" t="t" r="r" b="b"/>
              <a:pathLst>
                <a:path w="3520" h="8505" extrusionOk="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5624123" y="2883734"/>
              <a:ext cx="434594" cy="74302"/>
            </a:xfrm>
            <a:custGeom>
              <a:avLst/>
              <a:gdLst/>
              <a:ahLst/>
              <a:cxnLst/>
              <a:rect l="l" t="t" r="r" b="b"/>
              <a:pathLst>
                <a:path w="19676" h="3364" extrusionOk="0">
                  <a:moveTo>
                    <a:pt x="19676" y="0"/>
                  </a:moveTo>
                  <a:lnTo>
                    <a:pt x="0" y="255"/>
                  </a:lnTo>
                  <a:lnTo>
                    <a:pt x="64" y="3171"/>
                  </a:lnTo>
                  <a:lnTo>
                    <a:pt x="19676" y="3363"/>
                  </a:lnTo>
                  <a:lnTo>
                    <a:pt x="19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5618115" y="2877727"/>
              <a:ext cx="446587" cy="86296"/>
            </a:xfrm>
            <a:custGeom>
              <a:avLst/>
              <a:gdLst/>
              <a:ahLst/>
              <a:cxnLst/>
              <a:rect l="l" t="t" r="r" b="b"/>
              <a:pathLst>
                <a:path w="20219" h="3907" extrusionOk="0">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055890" y="2782176"/>
              <a:ext cx="65732" cy="175861"/>
            </a:xfrm>
            <a:custGeom>
              <a:avLst/>
              <a:gdLst/>
              <a:ahLst/>
              <a:cxnLst/>
              <a:rect l="l" t="t" r="r" b="b"/>
              <a:pathLst>
                <a:path w="2976" h="7962" extrusionOk="0">
                  <a:moveTo>
                    <a:pt x="2976" y="1"/>
                  </a:moveTo>
                  <a:lnTo>
                    <a:pt x="0" y="5177"/>
                  </a:lnTo>
                  <a:lnTo>
                    <a:pt x="128" y="7961"/>
                  </a:lnTo>
                  <a:lnTo>
                    <a:pt x="2976" y="1814"/>
                  </a:lnTo>
                  <a:lnTo>
                    <a:pt x="2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6049860" y="2776190"/>
              <a:ext cx="77748" cy="187832"/>
            </a:xfrm>
            <a:custGeom>
              <a:avLst/>
              <a:gdLst/>
              <a:ahLst/>
              <a:cxnLst/>
              <a:rect l="l" t="t" r="r" b="b"/>
              <a:pathLst>
                <a:path w="3520" h="8504" extrusionOk="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548341" y="2637083"/>
              <a:ext cx="277375" cy="229931"/>
            </a:xfrm>
            <a:custGeom>
              <a:avLst/>
              <a:gdLst/>
              <a:ahLst/>
              <a:cxnLst/>
              <a:rect l="l" t="t" r="r" b="b"/>
              <a:pathLst>
                <a:path w="12558" h="10410" extrusionOk="0">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5544343" y="2631076"/>
              <a:ext cx="287646" cy="241902"/>
            </a:xfrm>
            <a:custGeom>
              <a:avLst/>
              <a:gdLst/>
              <a:ahLst/>
              <a:cxnLst/>
              <a:rect l="l" t="t" r="r" b="b"/>
              <a:pathLst>
                <a:path w="13023" h="10952" extrusionOk="0">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548341" y="2796180"/>
              <a:ext cx="162962" cy="70835"/>
            </a:xfrm>
            <a:custGeom>
              <a:avLst/>
              <a:gdLst/>
              <a:ahLst/>
              <a:cxnLst/>
              <a:rect l="l" t="t" r="r" b="b"/>
              <a:pathLst>
                <a:path w="7378" h="3207" extrusionOk="0">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544343" y="2790216"/>
              <a:ext cx="173321" cy="82762"/>
            </a:xfrm>
            <a:custGeom>
              <a:avLst/>
              <a:gdLst/>
              <a:ahLst/>
              <a:cxnLst/>
              <a:rect l="l" t="t" r="r" b="b"/>
              <a:pathLst>
                <a:path w="7847" h="3747" extrusionOk="0">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5599761" y="2667763"/>
              <a:ext cx="534738" cy="138710"/>
            </a:xfrm>
            <a:custGeom>
              <a:avLst/>
              <a:gdLst/>
              <a:ahLst/>
              <a:cxnLst/>
              <a:rect l="l" t="t" r="r" b="b"/>
              <a:pathLst>
                <a:path w="24210" h="6280" extrusionOk="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5593333" y="2661821"/>
              <a:ext cx="547527" cy="150637"/>
            </a:xfrm>
            <a:custGeom>
              <a:avLst/>
              <a:gdLst/>
              <a:ahLst/>
              <a:cxnLst/>
              <a:rect l="l" t="t" r="r" b="b"/>
              <a:pathLst>
                <a:path w="24789" h="6820" extrusionOk="0">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5599761" y="2800796"/>
              <a:ext cx="474749" cy="35760"/>
            </a:xfrm>
            <a:custGeom>
              <a:avLst/>
              <a:gdLst/>
              <a:ahLst/>
              <a:cxnLst/>
              <a:rect l="l" t="t" r="r" b="b"/>
              <a:pathLst>
                <a:path w="21494" h="1619" extrusionOk="0">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593576" y="2794766"/>
              <a:ext cx="487007" cy="47775"/>
            </a:xfrm>
            <a:custGeom>
              <a:avLst/>
              <a:gdLst/>
              <a:ahLst/>
              <a:cxnLst/>
              <a:rect l="l" t="t" r="r" b="b"/>
              <a:pathLst>
                <a:path w="22049" h="2163" extrusionOk="0">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6070180" y="2667763"/>
              <a:ext cx="64319" cy="168793"/>
            </a:xfrm>
            <a:custGeom>
              <a:avLst/>
              <a:gdLst/>
              <a:ahLst/>
              <a:cxnLst/>
              <a:rect l="l" t="t" r="r" b="b"/>
              <a:pathLst>
                <a:path w="2912" h="7642" extrusionOk="0">
                  <a:moveTo>
                    <a:pt x="2911" y="0"/>
                  </a:moveTo>
                  <a:lnTo>
                    <a:pt x="0" y="6023"/>
                  </a:lnTo>
                  <a:lnTo>
                    <a:pt x="196" y="7642"/>
                  </a:lnTo>
                  <a:lnTo>
                    <a:pt x="2911" y="1426"/>
                  </a:lnTo>
                  <a:lnTo>
                    <a:pt x="29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6064084" y="2661799"/>
              <a:ext cx="76423" cy="180742"/>
            </a:xfrm>
            <a:custGeom>
              <a:avLst/>
              <a:gdLst/>
              <a:ahLst/>
              <a:cxnLst/>
              <a:rect l="l" t="t" r="r" b="b"/>
              <a:pathLst>
                <a:path w="3460" h="8183" extrusionOk="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6206549" y="2969655"/>
              <a:ext cx="846879" cy="27543"/>
            </a:xfrm>
            <a:custGeom>
              <a:avLst/>
              <a:gdLst/>
              <a:ahLst/>
              <a:cxnLst/>
              <a:rect l="l" t="t" r="r" b="b"/>
              <a:pathLst>
                <a:path w="38342" h="1247" extrusionOk="0">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200563" y="2963669"/>
              <a:ext cx="858872" cy="39448"/>
            </a:xfrm>
            <a:custGeom>
              <a:avLst/>
              <a:gdLst/>
              <a:ahLst/>
              <a:cxnLst/>
              <a:rect l="l" t="t" r="r" b="b"/>
              <a:pathLst>
                <a:path w="38885" h="1786" extrusionOk="0">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155041" y="2400438"/>
              <a:ext cx="949740" cy="569062"/>
            </a:xfrm>
            <a:custGeom>
              <a:avLst/>
              <a:gdLst/>
              <a:ahLst/>
              <a:cxnLst/>
              <a:rect l="l" t="t" r="r" b="b"/>
              <a:pathLst>
                <a:path w="42999" h="25764" extrusionOk="0">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149298" y="2394430"/>
              <a:ext cx="961292" cy="581056"/>
            </a:xfrm>
            <a:custGeom>
              <a:avLst/>
              <a:gdLst/>
              <a:ahLst/>
              <a:cxnLst/>
              <a:rect l="l" t="t" r="r" b="b"/>
              <a:pathLst>
                <a:path w="43522" h="26307" extrusionOk="0">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551246" y="2635559"/>
              <a:ext cx="157329" cy="117528"/>
            </a:xfrm>
            <a:custGeom>
              <a:avLst/>
              <a:gdLst/>
              <a:ahLst/>
              <a:cxnLst/>
              <a:rect l="l" t="t" r="r" b="b"/>
              <a:pathLst>
                <a:path w="7123" h="5321" extrusionOk="0">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6545238" y="2629640"/>
              <a:ext cx="169323" cy="129433"/>
            </a:xfrm>
            <a:custGeom>
              <a:avLst/>
              <a:gdLst/>
              <a:ahLst/>
              <a:cxnLst/>
              <a:rect l="l" t="t" r="r" b="b"/>
              <a:pathLst>
                <a:path w="7666" h="5860" extrusionOk="0">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516116" y="2187514"/>
              <a:ext cx="40796" cy="87312"/>
            </a:xfrm>
            <a:custGeom>
              <a:avLst/>
              <a:gdLst/>
              <a:ahLst/>
              <a:cxnLst/>
              <a:rect l="l" t="t" r="r" b="b"/>
              <a:pathLst>
                <a:path w="1847" h="3953" extrusionOk="0">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7361394" y="2281055"/>
              <a:ext cx="153000" cy="420237"/>
            </a:xfrm>
            <a:custGeom>
              <a:avLst/>
              <a:gdLst/>
              <a:ahLst/>
              <a:cxnLst/>
              <a:rect l="l" t="t" r="r" b="b"/>
              <a:pathLst>
                <a:path w="6927" h="19026" extrusionOk="0">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7460544" y="2508865"/>
              <a:ext cx="90647" cy="190924"/>
            </a:xfrm>
            <a:custGeom>
              <a:avLst/>
              <a:gdLst/>
              <a:ahLst/>
              <a:cxnLst/>
              <a:rect l="l" t="t" r="r" b="b"/>
              <a:pathLst>
                <a:path w="4104" h="8644" extrusionOk="0">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7406474" y="2412542"/>
              <a:ext cx="42982" cy="77726"/>
            </a:xfrm>
            <a:custGeom>
              <a:avLst/>
              <a:gdLst/>
              <a:ahLst/>
              <a:cxnLst/>
              <a:rect l="l" t="t" r="r" b="b"/>
              <a:pathLst>
                <a:path w="1946" h="3519" extrusionOk="0">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374701" y="984276"/>
              <a:ext cx="533612" cy="634088"/>
            </a:xfrm>
            <a:custGeom>
              <a:avLst/>
              <a:gdLst/>
              <a:ahLst/>
              <a:cxnLst/>
              <a:rect l="l" t="t" r="r" b="b"/>
              <a:pathLst>
                <a:path w="24159" h="28708" extrusionOk="0">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601804" y="1322347"/>
              <a:ext cx="276690" cy="197926"/>
            </a:xfrm>
            <a:custGeom>
              <a:avLst/>
              <a:gdLst/>
              <a:ahLst/>
              <a:cxnLst/>
              <a:rect l="l" t="t" r="r" b="b"/>
              <a:pathLst>
                <a:path w="12527" h="8961" extrusionOk="0">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623848" y="1297808"/>
              <a:ext cx="237419" cy="116423"/>
            </a:xfrm>
            <a:custGeom>
              <a:avLst/>
              <a:gdLst/>
              <a:ahLst/>
              <a:cxnLst/>
              <a:rect l="l" t="t" r="r" b="b"/>
              <a:pathLst>
                <a:path w="10749" h="5271" extrusionOk="0">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401714" y="1241220"/>
              <a:ext cx="181051" cy="138687"/>
            </a:xfrm>
            <a:custGeom>
              <a:avLst/>
              <a:gdLst/>
              <a:ahLst/>
              <a:cxnLst/>
              <a:rect l="l" t="t" r="r" b="b"/>
              <a:pathLst>
                <a:path w="8197" h="6279" extrusionOk="0">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478998" y="1288023"/>
              <a:ext cx="106153" cy="62419"/>
            </a:xfrm>
            <a:custGeom>
              <a:avLst/>
              <a:gdLst/>
              <a:ahLst/>
              <a:cxnLst/>
              <a:rect l="l" t="t" r="r" b="b"/>
              <a:pathLst>
                <a:path w="4806" h="2826" extrusionOk="0">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5442299" y="2009268"/>
              <a:ext cx="443937" cy="443937"/>
            </a:xfrm>
            <a:custGeom>
              <a:avLst/>
              <a:gdLst/>
              <a:ahLst/>
              <a:cxnLst/>
              <a:rect l="l" t="t" r="r" b="b"/>
              <a:pathLst>
                <a:path w="20099" h="20099" extrusionOk="0">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436357" y="2003349"/>
              <a:ext cx="455886" cy="455886"/>
            </a:xfrm>
            <a:custGeom>
              <a:avLst/>
              <a:gdLst/>
              <a:ahLst/>
              <a:cxnLst/>
              <a:rect l="l" t="t" r="r" b="b"/>
              <a:pathLst>
                <a:path w="20640" h="20640" extrusionOk="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5477043" y="2044012"/>
              <a:ext cx="374538" cy="374538"/>
            </a:xfrm>
            <a:custGeom>
              <a:avLst/>
              <a:gdLst/>
              <a:ahLst/>
              <a:cxnLst/>
              <a:rect l="l" t="t" r="r" b="b"/>
              <a:pathLst>
                <a:path w="16957" h="16957" extrusionOk="0">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5471057" y="2038026"/>
              <a:ext cx="386421" cy="386421"/>
            </a:xfrm>
            <a:custGeom>
              <a:avLst/>
              <a:gdLst/>
              <a:ahLst/>
              <a:cxnLst/>
              <a:rect l="l" t="t" r="r" b="b"/>
              <a:pathLst>
                <a:path w="17495" h="17495" extrusionOk="0">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5652329" y="2083902"/>
              <a:ext cx="115540" cy="159361"/>
            </a:xfrm>
            <a:custGeom>
              <a:avLst/>
              <a:gdLst/>
              <a:ahLst/>
              <a:cxnLst/>
              <a:rect l="l" t="t" r="r" b="b"/>
              <a:pathLst>
                <a:path w="5231" h="7215" extrusionOk="0">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7660458" y="1968318"/>
              <a:ext cx="681201" cy="557776"/>
            </a:xfrm>
            <a:custGeom>
              <a:avLst/>
              <a:gdLst/>
              <a:ahLst/>
              <a:cxnLst/>
              <a:rect l="l" t="t" r="r" b="b"/>
              <a:pathLst>
                <a:path w="30841" h="25253" extrusionOk="0">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7653942" y="1962399"/>
              <a:ext cx="693702" cy="569592"/>
            </a:xfrm>
            <a:custGeom>
              <a:avLst/>
              <a:gdLst/>
              <a:ahLst/>
              <a:cxnLst/>
              <a:rect l="l" t="t" r="r" b="b"/>
              <a:pathLst>
                <a:path w="31407" h="25788" extrusionOk="0">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7833558" y="2135697"/>
              <a:ext cx="79692" cy="79670"/>
            </a:xfrm>
            <a:custGeom>
              <a:avLst/>
              <a:gdLst/>
              <a:ahLst/>
              <a:cxnLst/>
              <a:rect l="l" t="t" r="r" b="b"/>
              <a:pathLst>
                <a:path w="3608" h="3607" extrusionOk="0">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7827572" y="2129689"/>
              <a:ext cx="91685" cy="91597"/>
            </a:xfrm>
            <a:custGeom>
              <a:avLst/>
              <a:gdLst/>
              <a:ahLst/>
              <a:cxnLst/>
              <a:rect l="l" t="t" r="r" b="b"/>
              <a:pathLst>
                <a:path w="4151" h="4147" extrusionOk="0">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7968976" y="2135697"/>
              <a:ext cx="79692" cy="79670"/>
            </a:xfrm>
            <a:custGeom>
              <a:avLst/>
              <a:gdLst/>
              <a:ahLst/>
              <a:cxnLst/>
              <a:rect l="l" t="t" r="r" b="b"/>
              <a:pathLst>
                <a:path w="3608" h="3607" extrusionOk="0">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7962991" y="2129689"/>
              <a:ext cx="91685" cy="91597"/>
            </a:xfrm>
            <a:custGeom>
              <a:avLst/>
              <a:gdLst/>
              <a:ahLst/>
              <a:cxnLst/>
              <a:rect l="l" t="t" r="r" b="b"/>
              <a:pathLst>
                <a:path w="4151" h="4147" extrusionOk="0">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8104417" y="2135697"/>
              <a:ext cx="79670" cy="79670"/>
            </a:xfrm>
            <a:custGeom>
              <a:avLst/>
              <a:gdLst/>
              <a:ahLst/>
              <a:cxnLst/>
              <a:rect l="l" t="t" r="r" b="b"/>
              <a:pathLst>
                <a:path w="3607" h="3607" extrusionOk="0">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8098498" y="2129689"/>
              <a:ext cx="91597" cy="91597"/>
            </a:xfrm>
            <a:custGeom>
              <a:avLst/>
              <a:gdLst/>
              <a:ahLst/>
              <a:cxnLst/>
              <a:rect l="l" t="t" r="r" b="b"/>
              <a:pathLst>
                <a:path w="4147" h="4147" extrusionOk="0">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453265" y="3230309"/>
            <a:ext cx="2444900" cy="523220"/>
          </a:xfrm>
          <a:prstGeom prst="rect">
            <a:avLst/>
          </a:prstGeom>
          <a:noFill/>
        </p:spPr>
        <p:txBody>
          <a:bodyPr wrap="none" rtlCol="0">
            <a:spAutoFit/>
          </a:bodyPr>
          <a:lstStyle/>
          <a:p>
            <a:pPr algn="ctr"/>
            <a:r>
              <a:rPr lang="en-US" b="1" smtClean="0">
                <a:solidFill>
                  <a:schemeClr val="bg1"/>
                </a:solidFill>
              </a:rPr>
              <a:t>Mochamad Nizar Narendra</a:t>
            </a:r>
          </a:p>
          <a:p>
            <a:pPr algn="ctr"/>
            <a:r>
              <a:rPr lang="en-US" b="1" smtClean="0">
                <a:solidFill>
                  <a:schemeClr val="bg1"/>
                </a:solidFill>
              </a:rPr>
              <a:t>04040520117</a:t>
            </a:r>
            <a:endParaRPr lang="en-US" b="1">
              <a:solidFill>
                <a:schemeClr val="bg1"/>
              </a:solidFill>
            </a:endParaRPr>
          </a:p>
        </p:txBody>
      </p:sp>
      <p:sp>
        <p:nvSpPr>
          <p:cNvPr id="3" name="Rectangle 2"/>
          <p:cNvSpPr/>
          <p:nvPr/>
        </p:nvSpPr>
        <p:spPr>
          <a:xfrm>
            <a:off x="1094994" y="4351263"/>
            <a:ext cx="4193777" cy="307777"/>
          </a:xfrm>
          <a:prstGeom prst="rect">
            <a:avLst/>
          </a:prstGeom>
        </p:spPr>
        <p:txBody>
          <a:bodyPr wrap="none">
            <a:spAutoFit/>
          </a:bodyPr>
          <a:lstStyle/>
          <a:p>
            <a:r>
              <a:rPr lang="en-US" smtClean="0">
                <a:solidFill>
                  <a:schemeClr val="bg1"/>
                </a:solidFill>
                <a:latin typeface="+mj-lt"/>
                <a:ea typeface="Calibri" panose="020F0502020204030204" pitchFamily="34" charset="0"/>
              </a:rPr>
              <a:t>Dosen Pengampu:	Esti </a:t>
            </a:r>
            <a:r>
              <a:rPr lang="en-US">
                <a:solidFill>
                  <a:schemeClr val="bg1"/>
                </a:solidFill>
                <a:latin typeface="+mj-lt"/>
                <a:ea typeface="Calibri" panose="020F0502020204030204" pitchFamily="34" charset="0"/>
              </a:rPr>
              <a:t>Novi Andyarini, M. Kes</a:t>
            </a:r>
            <a:endParaRPr lang="en-US">
              <a:solidFill>
                <a:schemeClr val="bg1"/>
              </a:solidFill>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030" y="1414625"/>
            <a:ext cx="1559370" cy="155937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7967" y="1496383"/>
            <a:ext cx="3939995" cy="2792450"/>
          </a:xfrm>
        </p:spPr>
        <p:txBody>
          <a:bodyPr/>
          <a:lstStyle/>
          <a:p>
            <a:pPr lvl="0"/>
            <a:r>
              <a:rPr lang="en-US" sz="1800">
                <a:latin typeface="+mj-lt"/>
              </a:rPr>
              <a:t>Pendidikan terpusat serta melatih kemandirian kepada para anggota.</a:t>
            </a:r>
          </a:p>
          <a:p>
            <a:pPr lvl="0"/>
            <a:r>
              <a:rPr lang="en-US" sz="1800">
                <a:latin typeface="+mj-lt"/>
              </a:rPr>
              <a:t>Waktu serta tempat yang fleksibel untuk di akses.</a:t>
            </a:r>
          </a:p>
          <a:p>
            <a:pPr lvl="0"/>
            <a:r>
              <a:rPr lang="en-US" sz="1800">
                <a:latin typeface="+mj-lt"/>
              </a:rPr>
              <a:t>Pengeluaran yang terjangkau bagi para anggota.</a:t>
            </a:r>
          </a:p>
          <a:p>
            <a:pPr lvl="0"/>
            <a:r>
              <a:rPr lang="en-US" sz="1800">
                <a:latin typeface="+mj-lt"/>
              </a:rPr>
              <a:t>Akses yang luas dalam pertumbuhan pengetahuan.</a:t>
            </a:r>
          </a:p>
        </p:txBody>
      </p:sp>
      <p:sp>
        <p:nvSpPr>
          <p:cNvPr id="5" name="TextBox 4"/>
          <p:cNvSpPr txBox="1"/>
          <p:nvPr/>
        </p:nvSpPr>
        <p:spPr>
          <a:xfrm>
            <a:off x="1554198" y="821514"/>
            <a:ext cx="1287532" cy="369332"/>
          </a:xfrm>
          <a:prstGeom prst="rect">
            <a:avLst/>
          </a:prstGeom>
          <a:noFill/>
        </p:spPr>
        <p:txBody>
          <a:bodyPr wrap="none" rtlCol="0">
            <a:spAutoFit/>
          </a:bodyPr>
          <a:lstStyle/>
          <a:p>
            <a:r>
              <a:rPr lang="en-US" sz="1800" b="1" smtClean="0"/>
              <a:t>Kelebihan</a:t>
            </a:r>
            <a:endParaRPr lang="en-US" sz="1800" b="1"/>
          </a:p>
        </p:txBody>
      </p:sp>
      <p:sp>
        <p:nvSpPr>
          <p:cNvPr id="6" name="Text Placeholder 2"/>
          <p:cNvSpPr txBox="1">
            <a:spLocks/>
          </p:cNvSpPr>
          <p:nvPr/>
        </p:nvSpPr>
        <p:spPr>
          <a:xfrm>
            <a:off x="4354665" y="1496383"/>
            <a:ext cx="4383018" cy="27924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FA000"/>
              </a:buClr>
              <a:buSzPts val="1200"/>
              <a:buFont typeface="Anaheim"/>
              <a:buChar char="●"/>
              <a:defRPr sz="1200" b="0" i="0" u="none" strike="noStrike" cap="none">
                <a:solidFill>
                  <a:schemeClr val="dk1"/>
                </a:solidFill>
                <a:latin typeface="Advent Pro"/>
                <a:ea typeface="Advent Pro"/>
                <a:cs typeface="Advent Pro"/>
                <a:sym typeface="Advent Pro"/>
              </a:defRPr>
            </a:lvl1pPr>
            <a:lvl2pPr marL="914400" marR="0" lvl="1"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2pPr>
            <a:lvl3pPr marL="1371600" marR="0" lvl="2"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3pPr>
            <a:lvl4pPr marL="1828800" marR="0" lvl="3"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4pPr>
            <a:lvl5pPr marL="2286000" marR="0" lvl="4"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5pPr>
            <a:lvl6pPr marL="2743200" marR="0" lvl="5"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6pPr>
            <a:lvl7pPr marL="3200400" marR="0" lvl="6"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7pPr>
            <a:lvl8pPr marL="3657600" marR="0" lvl="7"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8pPr>
            <a:lvl9pPr marL="4114800" marR="0" lvl="8"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9pPr>
          </a:lstStyle>
          <a:p>
            <a:r>
              <a:rPr lang="en-US" sz="1800">
                <a:latin typeface="+mj-lt"/>
              </a:rPr>
              <a:t>Kurang cepat dalam respon feedback antara anggota dalam proses belajar mengajar.</a:t>
            </a:r>
          </a:p>
          <a:p>
            <a:r>
              <a:rPr lang="en-US" sz="1800">
                <a:latin typeface="+mj-lt"/>
              </a:rPr>
              <a:t>Perlu banyak waktu bagi pengajar atau pemateri mempersiapkan materi maupun alat untuk pembelajaran.</a:t>
            </a:r>
          </a:p>
          <a:p>
            <a:r>
              <a:rPr lang="en-US" sz="1800">
                <a:latin typeface="+mj-lt"/>
              </a:rPr>
              <a:t>Beberapa orang kurang nyaman dengan pembelajaran model daring.</a:t>
            </a:r>
          </a:p>
          <a:p>
            <a:r>
              <a:rPr lang="en-US" sz="1800">
                <a:latin typeface="+mj-lt"/>
              </a:rPr>
              <a:t>Akan menimbulkan beberapa hal seperti frustasi, dan kebingungan.</a:t>
            </a:r>
          </a:p>
        </p:txBody>
      </p:sp>
      <p:sp>
        <p:nvSpPr>
          <p:cNvPr id="7" name="TextBox 6"/>
          <p:cNvSpPr txBox="1"/>
          <p:nvPr/>
        </p:nvSpPr>
        <p:spPr>
          <a:xfrm>
            <a:off x="5936512" y="821514"/>
            <a:ext cx="1518364" cy="369332"/>
          </a:xfrm>
          <a:prstGeom prst="rect">
            <a:avLst/>
          </a:prstGeom>
          <a:noFill/>
        </p:spPr>
        <p:txBody>
          <a:bodyPr wrap="none" rtlCol="0">
            <a:spAutoFit/>
          </a:bodyPr>
          <a:lstStyle/>
          <a:p>
            <a:r>
              <a:rPr lang="en-US" sz="1800" b="1" smtClean="0"/>
              <a:t>Kekurangan</a:t>
            </a:r>
            <a:endParaRPr lang="en-US" sz="1800" b="1"/>
          </a:p>
        </p:txBody>
      </p:sp>
      <p:sp>
        <p:nvSpPr>
          <p:cNvPr id="8" name="Google Shape;11098;p70"/>
          <p:cNvSpPr/>
          <p:nvPr/>
        </p:nvSpPr>
        <p:spPr>
          <a:xfrm>
            <a:off x="3945716" y="348849"/>
            <a:ext cx="817898" cy="841997"/>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112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2" name="TextBox 1"/>
          <p:cNvSpPr txBox="1"/>
          <p:nvPr/>
        </p:nvSpPr>
        <p:spPr>
          <a:xfrm>
            <a:off x="1066800" y="1952564"/>
            <a:ext cx="6838950" cy="2400657"/>
          </a:xfrm>
          <a:prstGeom prst="rect">
            <a:avLst/>
          </a:prstGeom>
          <a:noFill/>
        </p:spPr>
        <p:txBody>
          <a:bodyPr wrap="square" rtlCol="0">
            <a:spAutoFit/>
          </a:bodyPr>
          <a:lstStyle/>
          <a:p>
            <a:pPr algn="just"/>
            <a:r>
              <a:rPr lang="en-US" sz="1500" smtClean="0"/>
              <a:t>Tujuan media </a:t>
            </a:r>
            <a:r>
              <a:rPr lang="en-US" sz="1500"/>
              <a:t>pembelajaran dengan menggunakan </a:t>
            </a:r>
            <a:r>
              <a:rPr lang="en-US" sz="1500" smtClean="0"/>
              <a:t>instagram </a:t>
            </a:r>
            <a:r>
              <a:rPr lang="en-US" sz="1500"/>
              <a:t>agar dapat mempermudah proses pembelajaran sehingga bisa lebih efektif dan efisien pada masa pandemi covid19. Penggunaan media yang interaktif secara optimal dapat mempercepat penyerapan dan pemahaman siswa dalam materi pembelajaran </a:t>
            </a:r>
            <a:r>
              <a:rPr lang="en-US" sz="1500" smtClean="0"/>
              <a:t>serta pemberian </a:t>
            </a:r>
            <a:r>
              <a:rPr lang="en-US" sz="1500"/>
              <a:t>tugas secara </a:t>
            </a:r>
            <a:r>
              <a:rPr lang="en-US" sz="1500" smtClean="0"/>
              <a:t>terstruktur dengan </a:t>
            </a:r>
            <a:r>
              <a:rPr lang="en-US" sz="1500"/>
              <a:t>memperhatikan indikator pencapaian kompetensi pembelajaran. Tugas yang dikerjakan siswa tersebut </a:t>
            </a:r>
            <a:r>
              <a:rPr lang="en-US" sz="1500" smtClean="0"/>
              <a:t>dapat diwujudkan </a:t>
            </a:r>
            <a:r>
              <a:rPr lang="en-US" sz="1500"/>
              <a:t>menjadi sebuah karya dalam bentuk video gambar sesuai dengan topik yang akan dinilai dengan memanfaatkan media sosial instagram yang melibatkan fasilitas </a:t>
            </a:r>
            <a:r>
              <a:rPr lang="en-US" sz="1500" smtClean="0"/>
              <a:t>fitur instagram </a:t>
            </a:r>
            <a:r>
              <a:rPr lang="en-US" sz="1500"/>
              <a:t>yang tersedia.</a:t>
            </a:r>
          </a:p>
        </p:txBody>
      </p:sp>
      <p:sp>
        <p:nvSpPr>
          <p:cNvPr id="5" name="TextBox 4"/>
          <p:cNvSpPr txBox="1"/>
          <p:nvPr/>
        </p:nvSpPr>
        <p:spPr>
          <a:xfrm>
            <a:off x="1152526" y="438149"/>
            <a:ext cx="6838950" cy="400110"/>
          </a:xfrm>
          <a:prstGeom prst="rect">
            <a:avLst/>
          </a:prstGeom>
          <a:noFill/>
        </p:spPr>
        <p:txBody>
          <a:bodyPr wrap="square" rtlCol="0">
            <a:spAutoFit/>
          </a:bodyPr>
          <a:lstStyle/>
          <a:p>
            <a:pPr algn="ctr"/>
            <a:r>
              <a:rPr lang="en-US" sz="2000" b="1" smtClean="0"/>
              <a:t>Bab ii</a:t>
            </a:r>
            <a:endParaRPr lang="en-US" sz="2000" b="1"/>
          </a:p>
        </p:txBody>
      </p:sp>
      <p:sp>
        <p:nvSpPr>
          <p:cNvPr id="3" name="Rounded Rectangle 2"/>
          <p:cNvSpPr/>
          <p:nvPr/>
        </p:nvSpPr>
        <p:spPr>
          <a:xfrm>
            <a:off x="1066800" y="1033491"/>
            <a:ext cx="5067300" cy="723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b="1" smtClean="0"/>
              <a:t>Pemanfaatan </a:t>
            </a:r>
            <a:r>
              <a:rPr lang="en-US" b="1"/>
              <a:t>Instagram Sebagai Media Pembelajaran Daring Siswa SMA Pada Masa Pandemi </a:t>
            </a:r>
            <a:r>
              <a:rPr lang="en-US" b="1" smtClean="0"/>
              <a:t>Covid19</a:t>
            </a:r>
          </a:p>
        </p:txBody>
      </p:sp>
    </p:spTree>
    <p:extLst>
      <p:ext uri="{BB962C8B-B14F-4D97-AF65-F5344CB8AC3E}">
        <p14:creationId xmlns:p14="http://schemas.microsoft.com/office/powerpoint/2010/main" val="551779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798"/>
        <p:cNvGrpSpPr/>
        <p:nvPr/>
      </p:nvGrpSpPr>
      <p:grpSpPr>
        <a:xfrm>
          <a:off x="0" y="0"/>
          <a:ext cx="0" cy="0"/>
          <a:chOff x="0" y="0"/>
          <a:chExt cx="0" cy="0"/>
        </a:xfrm>
      </p:grpSpPr>
      <p:grpSp>
        <p:nvGrpSpPr>
          <p:cNvPr id="67" name="Google Shape;9955;p68"/>
          <p:cNvGrpSpPr/>
          <p:nvPr/>
        </p:nvGrpSpPr>
        <p:grpSpPr>
          <a:xfrm rot="10800000">
            <a:off x="7526440" y="3947758"/>
            <a:ext cx="3401145" cy="3172534"/>
            <a:chOff x="729238" y="1179665"/>
            <a:chExt cx="1636117" cy="1526144"/>
          </a:xfrm>
        </p:grpSpPr>
        <p:grpSp>
          <p:nvGrpSpPr>
            <p:cNvPr id="68" name="Google Shape;9956;p68"/>
            <p:cNvGrpSpPr/>
            <p:nvPr/>
          </p:nvGrpSpPr>
          <p:grpSpPr>
            <a:xfrm>
              <a:off x="729238" y="1179665"/>
              <a:ext cx="80700" cy="1526144"/>
              <a:chOff x="729238" y="1179665"/>
              <a:chExt cx="80700" cy="1526144"/>
            </a:xfrm>
          </p:grpSpPr>
          <p:sp>
            <p:nvSpPr>
              <p:cNvPr id="168" name="Google Shape;9957;p68"/>
              <p:cNvSpPr/>
              <p:nvPr/>
            </p:nvSpPr>
            <p:spPr>
              <a:xfrm>
                <a:off x="729238"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958;p68"/>
              <p:cNvSpPr/>
              <p:nvPr/>
            </p:nvSpPr>
            <p:spPr>
              <a:xfrm>
                <a:off x="729238"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959;p68"/>
              <p:cNvSpPr/>
              <p:nvPr/>
            </p:nvSpPr>
            <p:spPr>
              <a:xfrm>
                <a:off x="729238"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960;p68"/>
              <p:cNvSpPr/>
              <p:nvPr/>
            </p:nvSpPr>
            <p:spPr>
              <a:xfrm>
                <a:off x="729238"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961;p68"/>
              <p:cNvSpPr/>
              <p:nvPr/>
            </p:nvSpPr>
            <p:spPr>
              <a:xfrm>
                <a:off x="729238" y="1821630"/>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962;p68"/>
              <p:cNvSpPr/>
              <p:nvPr/>
            </p:nvSpPr>
            <p:spPr>
              <a:xfrm>
                <a:off x="729238" y="1982326"/>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963;p68"/>
              <p:cNvSpPr/>
              <p:nvPr/>
            </p:nvSpPr>
            <p:spPr>
              <a:xfrm>
                <a:off x="729238"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964;p68"/>
              <p:cNvSpPr/>
              <p:nvPr/>
            </p:nvSpPr>
            <p:spPr>
              <a:xfrm>
                <a:off x="729238"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965;p68"/>
              <p:cNvSpPr/>
              <p:nvPr/>
            </p:nvSpPr>
            <p:spPr>
              <a:xfrm>
                <a:off x="729238"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966;p68"/>
              <p:cNvSpPr/>
              <p:nvPr/>
            </p:nvSpPr>
            <p:spPr>
              <a:xfrm>
                <a:off x="729238"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9967;p68"/>
            <p:cNvGrpSpPr/>
            <p:nvPr/>
          </p:nvGrpSpPr>
          <p:grpSpPr>
            <a:xfrm>
              <a:off x="903098" y="1179665"/>
              <a:ext cx="80700" cy="1526144"/>
              <a:chOff x="903098" y="1179665"/>
              <a:chExt cx="80700" cy="1526144"/>
            </a:xfrm>
          </p:grpSpPr>
          <p:sp>
            <p:nvSpPr>
              <p:cNvPr id="158" name="Google Shape;9968;p68"/>
              <p:cNvSpPr/>
              <p:nvPr/>
            </p:nvSpPr>
            <p:spPr>
              <a:xfrm>
                <a:off x="903098"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969;p68"/>
              <p:cNvSpPr/>
              <p:nvPr/>
            </p:nvSpPr>
            <p:spPr>
              <a:xfrm>
                <a:off x="903098"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970;p68"/>
              <p:cNvSpPr/>
              <p:nvPr/>
            </p:nvSpPr>
            <p:spPr>
              <a:xfrm>
                <a:off x="903098"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971;p68"/>
              <p:cNvSpPr/>
              <p:nvPr/>
            </p:nvSpPr>
            <p:spPr>
              <a:xfrm>
                <a:off x="903098"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972;p68"/>
              <p:cNvSpPr/>
              <p:nvPr/>
            </p:nvSpPr>
            <p:spPr>
              <a:xfrm>
                <a:off x="903098"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973;p68"/>
              <p:cNvSpPr/>
              <p:nvPr/>
            </p:nvSpPr>
            <p:spPr>
              <a:xfrm>
                <a:off x="903098"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974;p68"/>
              <p:cNvSpPr/>
              <p:nvPr/>
            </p:nvSpPr>
            <p:spPr>
              <a:xfrm>
                <a:off x="903098"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975;p68"/>
              <p:cNvSpPr/>
              <p:nvPr/>
            </p:nvSpPr>
            <p:spPr>
              <a:xfrm>
                <a:off x="903098"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976;p68"/>
              <p:cNvSpPr/>
              <p:nvPr/>
            </p:nvSpPr>
            <p:spPr>
              <a:xfrm>
                <a:off x="903098"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977;p68"/>
              <p:cNvSpPr/>
              <p:nvPr/>
            </p:nvSpPr>
            <p:spPr>
              <a:xfrm>
                <a:off x="903098"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9978;p68"/>
            <p:cNvGrpSpPr/>
            <p:nvPr/>
          </p:nvGrpSpPr>
          <p:grpSpPr>
            <a:xfrm>
              <a:off x="1076958" y="1179665"/>
              <a:ext cx="80700" cy="1526144"/>
              <a:chOff x="1076958" y="1179665"/>
              <a:chExt cx="80700" cy="1526144"/>
            </a:xfrm>
          </p:grpSpPr>
          <p:sp>
            <p:nvSpPr>
              <p:cNvPr id="148" name="Google Shape;9979;p68"/>
              <p:cNvSpPr/>
              <p:nvPr/>
            </p:nvSpPr>
            <p:spPr>
              <a:xfrm>
                <a:off x="1076958"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980;p68"/>
              <p:cNvSpPr/>
              <p:nvPr/>
            </p:nvSpPr>
            <p:spPr>
              <a:xfrm>
                <a:off x="1076958"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981;p68"/>
              <p:cNvSpPr/>
              <p:nvPr/>
            </p:nvSpPr>
            <p:spPr>
              <a:xfrm>
                <a:off x="1076958"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982;p68"/>
              <p:cNvSpPr/>
              <p:nvPr/>
            </p:nvSpPr>
            <p:spPr>
              <a:xfrm>
                <a:off x="1076958"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983;p68"/>
              <p:cNvSpPr/>
              <p:nvPr/>
            </p:nvSpPr>
            <p:spPr>
              <a:xfrm>
                <a:off x="1076958"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984;p68"/>
              <p:cNvSpPr/>
              <p:nvPr/>
            </p:nvSpPr>
            <p:spPr>
              <a:xfrm>
                <a:off x="1076958"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985;p68"/>
              <p:cNvSpPr/>
              <p:nvPr/>
            </p:nvSpPr>
            <p:spPr>
              <a:xfrm>
                <a:off x="1076958" y="214302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986;p68"/>
              <p:cNvSpPr/>
              <p:nvPr/>
            </p:nvSpPr>
            <p:spPr>
              <a:xfrm>
                <a:off x="1076958"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987;p68"/>
              <p:cNvSpPr/>
              <p:nvPr/>
            </p:nvSpPr>
            <p:spPr>
              <a:xfrm>
                <a:off x="1076958"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988;p68"/>
              <p:cNvSpPr/>
              <p:nvPr/>
            </p:nvSpPr>
            <p:spPr>
              <a:xfrm>
                <a:off x="1076958"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9989;p68"/>
            <p:cNvGrpSpPr/>
            <p:nvPr/>
          </p:nvGrpSpPr>
          <p:grpSpPr>
            <a:xfrm>
              <a:off x="1247707" y="1179665"/>
              <a:ext cx="80700" cy="1526144"/>
              <a:chOff x="1247707" y="1179665"/>
              <a:chExt cx="80700" cy="1526144"/>
            </a:xfrm>
          </p:grpSpPr>
          <p:sp>
            <p:nvSpPr>
              <p:cNvPr id="138" name="Google Shape;9990;p68"/>
              <p:cNvSpPr/>
              <p:nvPr/>
            </p:nvSpPr>
            <p:spPr>
              <a:xfrm>
                <a:off x="1247707"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991;p68"/>
              <p:cNvSpPr/>
              <p:nvPr/>
            </p:nvSpPr>
            <p:spPr>
              <a:xfrm>
                <a:off x="1247707"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992;p68"/>
              <p:cNvSpPr/>
              <p:nvPr/>
            </p:nvSpPr>
            <p:spPr>
              <a:xfrm>
                <a:off x="1247707"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993;p68"/>
              <p:cNvSpPr/>
              <p:nvPr/>
            </p:nvSpPr>
            <p:spPr>
              <a:xfrm>
                <a:off x="1247707" y="166175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994;p68"/>
              <p:cNvSpPr/>
              <p:nvPr/>
            </p:nvSpPr>
            <p:spPr>
              <a:xfrm>
                <a:off x="1247707" y="1821630"/>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995;p68"/>
              <p:cNvSpPr/>
              <p:nvPr/>
            </p:nvSpPr>
            <p:spPr>
              <a:xfrm>
                <a:off x="1247707" y="1982326"/>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996;p68"/>
              <p:cNvSpPr/>
              <p:nvPr/>
            </p:nvSpPr>
            <p:spPr>
              <a:xfrm>
                <a:off x="1247707"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997;p68"/>
              <p:cNvSpPr/>
              <p:nvPr/>
            </p:nvSpPr>
            <p:spPr>
              <a:xfrm>
                <a:off x="1247707"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998;p68"/>
              <p:cNvSpPr/>
              <p:nvPr/>
            </p:nvSpPr>
            <p:spPr>
              <a:xfrm>
                <a:off x="1247707"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999;p68"/>
              <p:cNvSpPr/>
              <p:nvPr/>
            </p:nvSpPr>
            <p:spPr>
              <a:xfrm>
                <a:off x="1247707"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10000;p68"/>
            <p:cNvGrpSpPr/>
            <p:nvPr/>
          </p:nvGrpSpPr>
          <p:grpSpPr>
            <a:xfrm>
              <a:off x="1421567" y="1179665"/>
              <a:ext cx="80700" cy="1526144"/>
              <a:chOff x="1421567" y="1179665"/>
              <a:chExt cx="80700" cy="1526144"/>
            </a:xfrm>
          </p:grpSpPr>
          <p:sp>
            <p:nvSpPr>
              <p:cNvPr id="128" name="Google Shape;10001;p68"/>
              <p:cNvSpPr/>
              <p:nvPr/>
            </p:nvSpPr>
            <p:spPr>
              <a:xfrm>
                <a:off x="1421567"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002;p68"/>
              <p:cNvSpPr/>
              <p:nvPr/>
            </p:nvSpPr>
            <p:spPr>
              <a:xfrm>
                <a:off x="1421567"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003;p68"/>
              <p:cNvSpPr/>
              <p:nvPr/>
            </p:nvSpPr>
            <p:spPr>
              <a:xfrm>
                <a:off x="1421567"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004;p68"/>
              <p:cNvSpPr/>
              <p:nvPr/>
            </p:nvSpPr>
            <p:spPr>
              <a:xfrm>
                <a:off x="1421567"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005;p68"/>
              <p:cNvSpPr/>
              <p:nvPr/>
            </p:nvSpPr>
            <p:spPr>
              <a:xfrm>
                <a:off x="1421567"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006;p68"/>
              <p:cNvSpPr/>
              <p:nvPr/>
            </p:nvSpPr>
            <p:spPr>
              <a:xfrm>
                <a:off x="1421567"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007;p68"/>
              <p:cNvSpPr/>
              <p:nvPr/>
            </p:nvSpPr>
            <p:spPr>
              <a:xfrm>
                <a:off x="1421567" y="214302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008;p68"/>
              <p:cNvSpPr/>
              <p:nvPr/>
            </p:nvSpPr>
            <p:spPr>
              <a:xfrm>
                <a:off x="1421567" y="2303717"/>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009;p68"/>
              <p:cNvSpPr/>
              <p:nvPr/>
            </p:nvSpPr>
            <p:spPr>
              <a:xfrm>
                <a:off x="1421567"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010;p68"/>
              <p:cNvSpPr/>
              <p:nvPr/>
            </p:nvSpPr>
            <p:spPr>
              <a:xfrm>
                <a:off x="1421567"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0011;p68"/>
            <p:cNvGrpSpPr/>
            <p:nvPr/>
          </p:nvGrpSpPr>
          <p:grpSpPr>
            <a:xfrm>
              <a:off x="1592327" y="1179665"/>
              <a:ext cx="80700" cy="1526144"/>
              <a:chOff x="1592327" y="1179665"/>
              <a:chExt cx="80700" cy="1526144"/>
            </a:xfrm>
          </p:grpSpPr>
          <p:sp>
            <p:nvSpPr>
              <p:cNvPr id="118" name="Google Shape;10012;p68"/>
              <p:cNvSpPr/>
              <p:nvPr/>
            </p:nvSpPr>
            <p:spPr>
              <a:xfrm>
                <a:off x="1592327"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013;p68"/>
              <p:cNvSpPr/>
              <p:nvPr/>
            </p:nvSpPr>
            <p:spPr>
              <a:xfrm>
                <a:off x="1592327"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014;p68"/>
              <p:cNvSpPr/>
              <p:nvPr/>
            </p:nvSpPr>
            <p:spPr>
              <a:xfrm>
                <a:off x="1592327"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015;p68"/>
              <p:cNvSpPr/>
              <p:nvPr/>
            </p:nvSpPr>
            <p:spPr>
              <a:xfrm>
                <a:off x="1592327"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016;p68"/>
              <p:cNvSpPr/>
              <p:nvPr/>
            </p:nvSpPr>
            <p:spPr>
              <a:xfrm>
                <a:off x="1592327"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017;p68"/>
              <p:cNvSpPr/>
              <p:nvPr/>
            </p:nvSpPr>
            <p:spPr>
              <a:xfrm>
                <a:off x="1592327"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0018;p68"/>
              <p:cNvSpPr/>
              <p:nvPr/>
            </p:nvSpPr>
            <p:spPr>
              <a:xfrm>
                <a:off x="1592327"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0019;p68"/>
              <p:cNvSpPr/>
              <p:nvPr/>
            </p:nvSpPr>
            <p:spPr>
              <a:xfrm>
                <a:off x="1592327"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0020;p68"/>
              <p:cNvSpPr/>
              <p:nvPr/>
            </p:nvSpPr>
            <p:spPr>
              <a:xfrm>
                <a:off x="1592327"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0021;p68"/>
              <p:cNvSpPr/>
              <p:nvPr/>
            </p:nvSpPr>
            <p:spPr>
              <a:xfrm>
                <a:off x="1592327"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10022;p68"/>
            <p:cNvGrpSpPr/>
            <p:nvPr/>
          </p:nvGrpSpPr>
          <p:grpSpPr>
            <a:xfrm>
              <a:off x="1766187" y="1179665"/>
              <a:ext cx="80700" cy="1526144"/>
              <a:chOff x="1766187" y="1179665"/>
              <a:chExt cx="80700" cy="1526144"/>
            </a:xfrm>
          </p:grpSpPr>
          <p:sp>
            <p:nvSpPr>
              <p:cNvPr id="108" name="Google Shape;10023;p68"/>
              <p:cNvSpPr/>
              <p:nvPr/>
            </p:nvSpPr>
            <p:spPr>
              <a:xfrm>
                <a:off x="1766187"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024;p68"/>
              <p:cNvSpPr/>
              <p:nvPr/>
            </p:nvSpPr>
            <p:spPr>
              <a:xfrm>
                <a:off x="1766187"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025;p68"/>
              <p:cNvSpPr/>
              <p:nvPr/>
            </p:nvSpPr>
            <p:spPr>
              <a:xfrm>
                <a:off x="1766187"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026;p68"/>
              <p:cNvSpPr/>
              <p:nvPr/>
            </p:nvSpPr>
            <p:spPr>
              <a:xfrm>
                <a:off x="1766187"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027;p68"/>
              <p:cNvSpPr/>
              <p:nvPr/>
            </p:nvSpPr>
            <p:spPr>
              <a:xfrm>
                <a:off x="1766187"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028;p68"/>
              <p:cNvSpPr/>
              <p:nvPr/>
            </p:nvSpPr>
            <p:spPr>
              <a:xfrm>
                <a:off x="1766187"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029;p68"/>
              <p:cNvSpPr/>
              <p:nvPr/>
            </p:nvSpPr>
            <p:spPr>
              <a:xfrm>
                <a:off x="1766187" y="214302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030;p68"/>
              <p:cNvSpPr/>
              <p:nvPr/>
            </p:nvSpPr>
            <p:spPr>
              <a:xfrm>
                <a:off x="1766187" y="2303717"/>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031;p68"/>
              <p:cNvSpPr/>
              <p:nvPr/>
            </p:nvSpPr>
            <p:spPr>
              <a:xfrm>
                <a:off x="1766187" y="2464413"/>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032;p68"/>
              <p:cNvSpPr/>
              <p:nvPr/>
            </p:nvSpPr>
            <p:spPr>
              <a:xfrm>
                <a:off x="1766187"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033;p68"/>
            <p:cNvGrpSpPr/>
            <p:nvPr/>
          </p:nvGrpSpPr>
          <p:grpSpPr>
            <a:xfrm>
              <a:off x="1936935" y="1179665"/>
              <a:ext cx="80700" cy="1526144"/>
              <a:chOff x="1936935" y="1179665"/>
              <a:chExt cx="80700" cy="1526144"/>
            </a:xfrm>
          </p:grpSpPr>
          <p:sp>
            <p:nvSpPr>
              <p:cNvPr id="98" name="Google Shape;10034;p68"/>
              <p:cNvSpPr/>
              <p:nvPr/>
            </p:nvSpPr>
            <p:spPr>
              <a:xfrm>
                <a:off x="1936935"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035;p68"/>
              <p:cNvSpPr/>
              <p:nvPr/>
            </p:nvSpPr>
            <p:spPr>
              <a:xfrm>
                <a:off x="1936935"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36;p68"/>
              <p:cNvSpPr/>
              <p:nvPr/>
            </p:nvSpPr>
            <p:spPr>
              <a:xfrm>
                <a:off x="1936935"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037;p68"/>
              <p:cNvSpPr/>
              <p:nvPr/>
            </p:nvSpPr>
            <p:spPr>
              <a:xfrm>
                <a:off x="1936935"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038;p68"/>
              <p:cNvSpPr/>
              <p:nvPr/>
            </p:nvSpPr>
            <p:spPr>
              <a:xfrm>
                <a:off x="1936935"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039;p68"/>
              <p:cNvSpPr/>
              <p:nvPr/>
            </p:nvSpPr>
            <p:spPr>
              <a:xfrm>
                <a:off x="1936935" y="1982326"/>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040;p68"/>
              <p:cNvSpPr/>
              <p:nvPr/>
            </p:nvSpPr>
            <p:spPr>
              <a:xfrm>
                <a:off x="1936935"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041;p68"/>
              <p:cNvSpPr/>
              <p:nvPr/>
            </p:nvSpPr>
            <p:spPr>
              <a:xfrm>
                <a:off x="1936935"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042;p68"/>
              <p:cNvSpPr/>
              <p:nvPr/>
            </p:nvSpPr>
            <p:spPr>
              <a:xfrm>
                <a:off x="1936935"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043;p68"/>
              <p:cNvSpPr/>
              <p:nvPr/>
            </p:nvSpPr>
            <p:spPr>
              <a:xfrm>
                <a:off x="1936935"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0044;p68"/>
            <p:cNvGrpSpPr/>
            <p:nvPr/>
          </p:nvGrpSpPr>
          <p:grpSpPr>
            <a:xfrm>
              <a:off x="2110795" y="1179665"/>
              <a:ext cx="80700" cy="1526144"/>
              <a:chOff x="2110795" y="1179665"/>
              <a:chExt cx="80700" cy="1526144"/>
            </a:xfrm>
          </p:grpSpPr>
          <p:sp>
            <p:nvSpPr>
              <p:cNvPr id="88" name="Google Shape;10045;p68"/>
              <p:cNvSpPr/>
              <p:nvPr/>
            </p:nvSpPr>
            <p:spPr>
              <a:xfrm>
                <a:off x="2110795"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046;p68"/>
              <p:cNvSpPr/>
              <p:nvPr/>
            </p:nvSpPr>
            <p:spPr>
              <a:xfrm>
                <a:off x="2110795"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047;p68"/>
              <p:cNvSpPr/>
              <p:nvPr/>
            </p:nvSpPr>
            <p:spPr>
              <a:xfrm>
                <a:off x="2110795"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048;p68"/>
              <p:cNvSpPr/>
              <p:nvPr/>
            </p:nvSpPr>
            <p:spPr>
              <a:xfrm>
                <a:off x="2110795"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049;p68"/>
              <p:cNvSpPr/>
              <p:nvPr/>
            </p:nvSpPr>
            <p:spPr>
              <a:xfrm>
                <a:off x="2110795" y="1821630"/>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050;p68"/>
              <p:cNvSpPr/>
              <p:nvPr/>
            </p:nvSpPr>
            <p:spPr>
              <a:xfrm>
                <a:off x="2110795" y="1982326"/>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051;p68"/>
              <p:cNvSpPr/>
              <p:nvPr/>
            </p:nvSpPr>
            <p:spPr>
              <a:xfrm>
                <a:off x="2110795"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052;p68"/>
              <p:cNvSpPr/>
              <p:nvPr/>
            </p:nvSpPr>
            <p:spPr>
              <a:xfrm>
                <a:off x="2110795"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053;p68"/>
              <p:cNvSpPr/>
              <p:nvPr/>
            </p:nvSpPr>
            <p:spPr>
              <a:xfrm>
                <a:off x="2110795"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054;p68"/>
              <p:cNvSpPr/>
              <p:nvPr/>
            </p:nvSpPr>
            <p:spPr>
              <a:xfrm>
                <a:off x="2110795"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10055;p68"/>
            <p:cNvGrpSpPr/>
            <p:nvPr/>
          </p:nvGrpSpPr>
          <p:grpSpPr>
            <a:xfrm>
              <a:off x="2284655" y="1179665"/>
              <a:ext cx="80700" cy="1526144"/>
              <a:chOff x="2284655" y="1179665"/>
              <a:chExt cx="80700" cy="1526144"/>
            </a:xfrm>
          </p:grpSpPr>
          <p:sp>
            <p:nvSpPr>
              <p:cNvPr id="78" name="Google Shape;10056;p68"/>
              <p:cNvSpPr/>
              <p:nvPr/>
            </p:nvSpPr>
            <p:spPr>
              <a:xfrm>
                <a:off x="2284655"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057;p68"/>
              <p:cNvSpPr/>
              <p:nvPr/>
            </p:nvSpPr>
            <p:spPr>
              <a:xfrm>
                <a:off x="2284655"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058;p68"/>
              <p:cNvSpPr/>
              <p:nvPr/>
            </p:nvSpPr>
            <p:spPr>
              <a:xfrm>
                <a:off x="2284655"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059;p68"/>
              <p:cNvSpPr/>
              <p:nvPr/>
            </p:nvSpPr>
            <p:spPr>
              <a:xfrm>
                <a:off x="2284655"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060;p68"/>
              <p:cNvSpPr/>
              <p:nvPr/>
            </p:nvSpPr>
            <p:spPr>
              <a:xfrm>
                <a:off x="2284655"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061;p68"/>
              <p:cNvSpPr/>
              <p:nvPr/>
            </p:nvSpPr>
            <p:spPr>
              <a:xfrm>
                <a:off x="2284655"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062;p68"/>
              <p:cNvSpPr/>
              <p:nvPr/>
            </p:nvSpPr>
            <p:spPr>
              <a:xfrm>
                <a:off x="2284655"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063;p68"/>
              <p:cNvSpPr/>
              <p:nvPr/>
            </p:nvSpPr>
            <p:spPr>
              <a:xfrm>
                <a:off x="2284655"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064;p68"/>
              <p:cNvSpPr/>
              <p:nvPr/>
            </p:nvSpPr>
            <p:spPr>
              <a:xfrm>
                <a:off x="2284655"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065;p68"/>
              <p:cNvSpPr/>
              <p:nvPr/>
            </p:nvSpPr>
            <p:spPr>
              <a:xfrm>
                <a:off x="2284655"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 name="Google Shape;10874;p70"/>
          <p:cNvGrpSpPr/>
          <p:nvPr/>
        </p:nvGrpSpPr>
        <p:grpSpPr>
          <a:xfrm>
            <a:off x="2461585" y="1862177"/>
            <a:ext cx="827773" cy="1085770"/>
            <a:chOff x="1805901" y="1960358"/>
            <a:chExt cx="284847" cy="373627"/>
          </a:xfrm>
        </p:grpSpPr>
        <p:sp>
          <p:nvSpPr>
            <p:cNvPr id="290" name="Google Shape;10875;p70"/>
            <p:cNvSpPr/>
            <p:nvPr/>
          </p:nvSpPr>
          <p:spPr>
            <a:xfrm>
              <a:off x="1805901" y="1960358"/>
              <a:ext cx="284847" cy="373627"/>
            </a:xfrm>
            <a:custGeom>
              <a:avLst/>
              <a:gdLst/>
              <a:ahLst/>
              <a:cxnLst/>
              <a:rect l="l" t="t" r="r" b="b"/>
              <a:pathLst>
                <a:path w="8942" h="11729" extrusionOk="0">
                  <a:moveTo>
                    <a:pt x="8525" y="9395"/>
                  </a:moveTo>
                  <a:lnTo>
                    <a:pt x="8525" y="9764"/>
                  </a:lnTo>
                  <a:lnTo>
                    <a:pt x="3358" y="9764"/>
                  </a:lnTo>
                  <a:cubicBezTo>
                    <a:pt x="3239" y="9764"/>
                    <a:pt x="3155" y="9859"/>
                    <a:pt x="3155" y="9978"/>
                  </a:cubicBezTo>
                  <a:cubicBezTo>
                    <a:pt x="3155" y="10097"/>
                    <a:pt x="3239" y="10180"/>
                    <a:pt x="3358" y="10180"/>
                  </a:cubicBezTo>
                  <a:lnTo>
                    <a:pt x="8525" y="10180"/>
                  </a:lnTo>
                  <a:lnTo>
                    <a:pt x="8525" y="10490"/>
                  </a:lnTo>
                  <a:lnTo>
                    <a:pt x="6775" y="10490"/>
                  </a:lnTo>
                  <a:cubicBezTo>
                    <a:pt x="6656" y="10490"/>
                    <a:pt x="6561" y="10585"/>
                    <a:pt x="6561" y="10704"/>
                  </a:cubicBezTo>
                  <a:cubicBezTo>
                    <a:pt x="6561" y="10823"/>
                    <a:pt x="6656" y="10907"/>
                    <a:pt x="6775" y="10907"/>
                  </a:cubicBezTo>
                  <a:lnTo>
                    <a:pt x="8525" y="10907"/>
                  </a:lnTo>
                  <a:lnTo>
                    <a:pt x="8525" y="11264"/>
                  </a:lnTo>
                  <a:lnTo>
                    <a:pt x="1381" y="11264"/>
                  </a:lnTo>
                  <a:cubicBezTo>
                    <a:pt x="857" y="11264"/>
                    <a:pt x="441" y="10847"/>
                    <a:pt x="441" y="10335"/>
                  </a:cubicBezTo>
                  <a:cubicBezTo>
                    <a:pt x="441" y="10073"/>
                    <a:pt x="548" y="9835"/>
                    <a:pt x="715" y="9657"/>
                  </a:cubicBezTo>
                  <a:cubicBezTo>
                    <a:pt x="893" y="9478"/>
                    <a:pt x="1131" y="9395"/>
                    <a:pt x="1381" y="9395"/>
                  </a:cubicBezTo>
                  <a:close/>
                  <a:moveTo>
                    <a:pt x="1369" y="1"/>
                  </a:moveTo>
                  <a:cubicBezTo>
                    <a:pt x="619" y="1"/>
                    <a:pt x="0" y="620"/>
                    <a:pt x="0" y="1370"/>
                  </a:cubicBezTo>
                  <a:lnTo>
                    <a:pt x="0" y="10359"/>
                  </a:lnTo>
                  <a:cubicBezTo>
                    <a:pt x="0" y="11109"/>
                    <a:pt x="607" y="11728"/>
                    <a:pt x="1369" y="11728"/>
                  </a:cubicBezTo>
                  <a:lnTo>
                    <a:pt x="8739" y="11728"/>
                  </a:lnTo>
                  <a:cubicBezTo>
                    <a:pt x="8858" y="11728"/>
                    <a:pt x="8942" y="11645"/>
                    <a:pt x="8942" y="11526"/>
                  </a:cubicBezTo>
                  <a:lnTo>
                    <a:pt x="8942" y="2191"/>
                  </a:lnTo>
                  <a:cubicBezTo>
                    <a:pt x="8942" y="2072"/>
                    <a:pt x="8858" y="1989"/>
                    <a:pt x="8739" y="1989"/>
                  </a:cubicBezTo>
                  <a:cubicBezTo>
                    <a:pt x="8620" y="1989"/>
                    <a:pt x="8525" y="2072"/>
                    <a:pt x="8525" y="2191"/>
                  </a:cubicBezTo>
                  <a:lnTo>
                    <a:pt x="8525" y="8990"/>
                  </a:lnTo>
                  <a:lnTo>
                    <a:pt x="1596" y="8990"/>
                  </a:lnTo>
                  <a:lnTo>
                    <a:pt x="1596" y="7787"/>
                  </a:lnTo>
                  <a:cubicBezTo>
                    <a:pt x="1596" y="7668"/>
                    <a:pt x="1500" y="7585"/>
                    <a:pt x="1381" y="7585"/>
                  </a:cubicBezTo>
                  <a:cubicBezTo>
                    <a:pt x="1262" y="7585"/>
                    <a:pt x="1179" y="7668"/>
                    <a:pt x="1179" y="7787"/>
                  </a:cubicBezTo>
                  <a:lnTo>
                    <a:pt x="1179" y="9002"/>
                  </a:lnTo>
                  <a:cubicBezTo>
                    <a:pt x="905" y="9049"/>
                    <a:pt x="655" y="9168"/>
                    <a:pt x="441" y="9359"/>
                  </a:cubicBezTo>
                  <a:lnTo>
                    <a:pt x="441" y="1370"/>
                  </a:lnTo>
                  <a:cubicBezTo>
                    <a:pt x="441" y="929"/>
                    <a:pt x="762" y="548"/>
                    <a:pt x="1179" y="465"/>
                  </a:cubicBezTo>
                  <a:lnTo>
                    <a:pt x="1179" y="7109"/>
                  </a:lnTo>
                  <a:cubicBezTo>
                    <a:pt x="1179" y="7228"/>
                    <a:pt x="1262" y="7311"/>
                    <a:pt x="1381" y="7311"/>
                  </a:cubicBezTo>
                  <a:cubicBezTo>
                    <a:pt x="1500" y="7311"/>
                    <a:pt x="1596" y="7216"/>
                    <a:pt x="1596" y="7109"/>
                  </a:cubicBezTo>
                  <a:lnTo>
                    <a:pt x="1596" y="441"/>
                  </a:lnTo>
                  <a:lnTo>
                    <a:pt x="8525" y="441"/>
                  </a:lnTo>
                  <a:lnTo>
                    <a:pt x="8525" y="1489"/>
                  </a:lnTo>
                  <a:cubicBezTo>
                    <a:pt x="8525" y="1608"/>
                    <a:pt x="8620" y="1703"/>
                    <a:pt x="8739" y="1703"/>
                  </a:cubicBezTo>
                  <a:cubicBezTo>
                    <a:pt x="8847" y="1703"/>
                    <a:pt x="8942" y="1608"/>
                    <a:pt x="8942" y="1489"/>
                  </a:cubicBezTo>
                  <a:lnTo>
                    <a:pt x="8942" y="215"/>
                  </a:lnTo>
                  <a:cubicBezTo>
                    <a:pt x="8942" y="96"/>
                    <a:pt x="8847" y="1"/>
                    <a:pt x="8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0876;p70"/>
            <p:cNvSpPr/>
            <p:nvPr/>
          </p:nvSpPr>
          <p:spPr>
            <a:xfrm>
              <a:off x="1841929" y="2295249"/>
              <a:ext cx="165773" cy="13315"/>
            </a:xfrm>
            <a:custGeom>
              <a:avLst/>
              <a:gdLst/>
              <a:ahLst/>
              <a:cxnLst/>
              <a:rect l="l" t="t" r="r" b="b"/>
              <a:pathLst>
                <a:path w="5204" h="418" extrusionOk="0">
                  <a:moveTo>
                    <a:pt x="203" y="1"/>
                  </a:moveTo>
                  <a:cubicBezTo>
                    <a:pt x="84" y="1"/>
                    <a:pt x="0" y="84"/>
                    <a:pt x="0" y="203"/>
                  </a:cubicBezTo>
                  <a:cubicBezTo>
                    <a:pt x="0" y="322"/>
                    <a:pt x="84" y="418"/>
                    <a:pt x="203" y="418"/>
                  </a:cubicBezTo>
                  <a:lnTo>
                    <a:pt x="5001" y="418"/>
                  </a:lnTo>
                  <a:cubicBezTo>
                    <a:pt x="5120" y="418"/>
                    <a:pt x="5203" y="322"/>
                    <a:pt x="5203" y="203"/>
                  </a:cubicBezTo>
                  <a:cubicBezTo>
                    <a:pt x="5203" y="84"/>
                    <a:pt x="5120" y="1"/>
                    <a:pt x="50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9955;p68"/>
          <p:cNvGrpSpPr/>
          <p:nvPr/>
        </p:nvGrpSpPr>
        <p:grpSpPr>
          <a:xfrm rot="10800000">
            <a:off x="-2264516" y="-767472"/>
            <a:ext cx="3401145" cy="3172534"/>
            <a:chOff x="729238" y="1179665"/>
            <a:chExt cx="1636117" cy="1526144"/>
          </a:xfrm>
        </p:grpSpPr>
        <p:grpSp>
          <p:nvGrpSpPr>
            <p:cNvPr id="179" name="Google Shape;9956;p68"/>
            <p:cNvGrpSpPr/>
            <p:nvPr/>
          </p:nvGrpSpPr>
          <p:grpSpPr>
            <a:xfrm>
              <a:off x="729238" y="1179665"/>
              <a:ext cx="80700" cy="1526144"/>
              <a:chOff x="729238" y="1179665"/>
              <a:chExt cx="80700" cy="1526144"/>
            </a:xfrm>
          </p:grpSpPr>
          <p:sp>
            <p:nvSpPr>
              <p:cNvPr id="279" name="Google Shape;9957;p68"/>
              <p:cNvSpPr/>
              <p:nvPr/>
            </p:nvSpPr>
            <p:spPr>
              <a:xfrm>
                <a:off x="729238"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958;p68"/>
              <p:cNvSpPr/>
              <p:nvPr/>
            </p:nvSpPr>
            <p:spPr>
              <a:xfrm>
                <a:off x="729238"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959;p68"/>
              <p:cNvSpPr/>
              <p:nvPr/>
            </p:nvSpPr>
            <p:spPr>
              <a:xfrm>
                <a:off x="729238"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960;p68"/>
              <p:cNvSpPr/>
              <p:nvPr/>
            </p:nvSpPr>
            <p:spPr>
              <a:xfrm>
                <a:off x="729238"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961;p68"/>
              <p:cNvSpPr/>
              <p:nvPr/>
            </p:nvSpPr>
            <p:spPr>
              <a:xfrm>
                <a:off x="729238" y="1821630"/>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962;p68"/>
              <p:cNvSpPr/>
              <p:nvPr/>
            </p:nvSpPr>
            <p:spPr>
              <a:xfrm>
                <a:off x="729238" y="1982326"/>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963;p68"/>
              <p:cNvSpPr/>
              <p:nvPr/>
            </p:nvSpPr>
            <p:spPr>
              <a:xfrm>
                <a:off x="729238"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964;p68"/>
              <p:cNvSpPr/>
              <p:nvPr/>
            </p:nvSpPr>
            <p:spPr>
              <a:xfrm>
                <a:off x="729238"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965;p68"/>
              <p:cNvSpPr/>
              <p:nvPr/>
            </p:nvSpPr>
            <p:spPr>
              <a:xfrm>
                <a:off x="729238"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966;p68"/>
              <p:cNvSpPr/>
              <p:nvPr/>
            </p:nvSpPr>
            <p:spPr>
              <a:xfrm>
                <a:off x="729238"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9967;p68"/>
            <p:cNvGrpSpPr/>
            <p:nvPr/>
          </p:nvGrpSpPr>
          <p:grpSpPr>
            <a:xfrm>
              <a:off x="903098" y="1179665"/>
              <a:ext cx="80700" cy="1526144"/>
              <a:chOff x="903098" y="1179665"/>
              <a:chExt cx="80700" cy="1526144"/>
            </a:xfrm>
          </p:grpSpPr>
          <p:sp>
            <p:nvSpPr>
              <p:cNvPr id="269" name="Google Shape;9968;p68"/>
              <p:cNvSpPr/>
              <p:nvPr/>
            </p:nvSpPr>
            <p:spPr>
              <a:xfrm>
                <a:off x="903098"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969;p68"/>
              <p:cNvSpPr/>
              <p:nvPr/>
            </p:nvSpPr>
            <p:spPr>
              <a:xfrm>
                <a:off x="903098"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970;p68"/>
              <p:cNvSpPr/>
              <p:nvPr/>
            </p:nvSpPr>
            <p:spPr>
              <a:xfrm>
                <a:off x="903098"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971;p68"/>
              <p:cNvSpPr/>
              <p:nvPr/>
            </p:nvSpPr>
            <p:spPr>
              <a:xfrm>
                <a:off x="903098"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972;p68"/>
              <p:cNvSpPr/>
              <p:nvPr/>
            </p:nvSpPr>
            <p:spPr>
              <a:xfrm>
                <a:off x="903098"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973;p68"/>
              <p:cNvSpPr/>
              <p:nvPr/>
            </p:nvSpPr>
            <p:spPr>
              <a:xfrm>
                <a:off x="903098"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974;p68"/>
              <p:cNvSpPr/>
              <p:nvPr/>
            </p:nvSpPr>
            <p:spPr>
              <a:xfrm>
                <a:off x="903098"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975;p68"/>
              <p:cNvSpPr/>
              <p:nvPr/>
            </p:nvSpPr>
            <p:spPr>
              <a:xfrm>
                <a:off x="903098"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976;p68"/>
              <p:cNvSpPr/>
              <p:nvPr/>
            </p:nvSpPr>
            <p:spPr>
              <a:xfrm>
                <a:off x="903098"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977;p68"/>
              <p:cNvSpPr/>
              <p:nvPr/>
            </p:nvSpPr>
            <p:spPr>
              <a:xfrm>
                <a:off x="903098"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9978;p68"/>
            <p:cNvGrpSpPr/>
            <p:nvPr/>
          </p:nvGrpSpPr>
          <p:grpSpPr>
            <a:xfrm>
              <a:off x="1076958" y="1179665"/>
              <a:ext cx="80700" cy="1526144"/>
              <a:chOff x="1076958" y="1179665"/>
              <a:chExt cx="80700" cy="1526144"/>
            </a:xfrm>
          </p:grpSpPr>
          <p:sp>
            <p:nvSpPr>
              <p:cNvPr id="259" name="Google Shape;9979;p68"/>
              <p:cNvSpPr/>
              <p:nvPr/>
            </p:nvSpPr>
            <p:spPr>
              <a:xfrm>
                <a:off x="1076958"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980;p68"/>
              <p:cNvSpPr/>
              <p:nvPr/>
            </p:nvSpPr>
            <p:spPr>
              <a:xfrm>
                <a:off x="1076958"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981;p68"/>
              <p:cNvSpPr/>
              <p:nvPr/>
            </p:nvSpPr>
            <p:spPr>
              <a:xfrm>
                <a:off x="1076958"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982;p68"/>
              <p:cNvSpPr/>
              <p:nvPr/>
            </p:nvSpPr>
            <p:spPr>
              <a:xfrm>
                <a:off x="1076958"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983;p68"/>
              <p:cNvSpPr/>
              <p:nvPr/>
            </p:nvSpPr>
            <p:spPr>
              <a:xfrm>
                <a:off x="1076958"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984;p68"/>
              <p:cNvSpPr/>
              <p:nvPr/>
            </p:nvSpPr>
            <p:spPr>
              <a:xfrm>
                <a:off x="1076958"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985;p68"/>
              <p:cNvSpPr/>
              <p:nvPr/>
            </p:nvSpPr>
            <p:spPr>
              <a:xfrm>
                <a:off x="1076958" y="214302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986;p68"/>
              <p:cNvSpPr/>
              <p:nvPr/>
            </p:nvSpPr>
            <p:spPr>
              <a:xfrm>
                <a:off x="1076958"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987;p68"/>
              <p:cNvSpPr/>
              <p:nvPr/>
            </p:nvSpPr>
            <p:spPr>
              <a:xfrm>
                <a:off x="1076958"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988;p68"/>
              <p:cNvSpPr/>
              <p:nvPr/>
            </p:nvSpPr>
            <p:spPr>
              <a:xfrm>
                <a:off x="1076958"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9989;p68"/>
            <p:cNvGrpSpPr/>
            <p:nvPr/>
          </p:nvGrpSpPr>
          <p:grpSpPr>
            <a:xfrm>
              <a:off x="1247707" y="1179665"/>
              <a:ext cx="80700" cy="1526144"/>
              <a:chOff x="1247707" y="1179665"/>
              <a:chExt cx="80700" cy="1526144"/>
            </a:xfrm>
          </p:grpSpPr>
          <p:sp>
            <p:nvSpPr>
              <p:cNvPr id="249" name="Google Shape;9990;p68"/>
              <p:cNvSpPr/>
              <p:nvPr/>
            </p:nvSpPr>
            <p:spPr>
              <a:xfrm>
                <a:off x="1247707"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991;p68"/>
              <p:cNvSpPr/>
              <p:nvPr/>
            </p:nvSpPr>
            <p:spPr>
              <a:xfrm>
                <a:off x="1247707"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992;p68"/>
              <p:cNvSpPr/>
              <p:nvPr/>
            </p:nvSpPr>
            <p:spPr>
              <a:xfrm>
                <a:off x="1247707"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993;p68"/>
              <p:cNvSpPr/>
              <p:nvPr/>
            </p:nvSpPr>
            <p:spPr>
              <a:xfrm>
                <a:off x="1247707" y="166175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994;p68"/>
              <p:cNvSpPr/>
              <p:nvPr/>
            </p:nvSpPr>
            <p:spPr>
              <a:xfrm>
                <a:off x="1247707" y="1821630"/>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995;p68"/>
              <p:cNvSpPr/>
              <p:nvPr/>
            </p:nvSpPr>
            <p:spPr>
              <a:xfrm>
                <a:off x="1247707" y="1982326"/>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996;p68"/>
              <p:cNvSpPr/>
              <p:nvPr/>
            </p:nvSpPr>
            <p:spPr>
              <a:xfrm>
                <a:off x="1247707"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997;p68"/>
              <p:cNvSpPr/>
              <p:nvPr/>
            </p:nvSpPr>
            <p:spPr>
              <a:xfrm>
                <a:off x="1247707"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998;p68"/>
              <p:cNvSpPr/>
              <p:nvPr/>
            </p:nvSpPr>
            <p:spPr>
              <a:xfrm>
                <a:off x="1247707"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999;p68"/>
              <p:cNvSpPr/>
              <p:nvPr/>
            </p:nvSpPr>
            <p:spPr>
              <a:xfrm>
                <a:off x="1247707"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0000;p68"/>
            <p:cNvGrpSpPr/>
            <p:nvPr/>
          </p:nvGrpSpPr>
          <p:grpSpPr>
            <a:xfrm>
              <a:off x="1421567" y="1179665"/>
              <a:ext cx="80700" cy="1526144"/>
              <a:chOff x="1421567" y="1179665"/>
              <a:chExt cx="80700" cy="1526144"/>
            </a:xfrm>
          </p:grpSpPr>
          <p:sp>
            <p:nvSpPr>
              <p:cNvPr id="239" name="Google Shape;10001;p68"/>
              <p:cNvSpPr/>
              <p:nvPr/>
            </p:nvSpPr>
            <p:spPr>
              <a:xfrm>
                <a:off x="1421567"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0002;p68"/>
              <p:cNvSpPr/>
              <p:nvPr/>
            </p:nvSpPr>
            <p:spPr>
              <a:xfrm>
                <a:off x="1421567"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0003;p68"/>
              <p:cNvSpPr/>
              <p:nvPr/>
            </p:nvSpPr>
            <p:spPr>
              <a:xfrm>
                <a:off x="1421567"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0004;p68"/>
              <p:cNvSpPr/>
              <p:nvPr/>
            </p:nvSpPr>
            <p:spPr>
              <a:xfrm>
                <a:off x="1421567"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0005;p68"/>
              <p:cNvSpPr/>
              <p:nvPr/>
            </p:nvSpPr>
            <p:spPr>
              <a:xfrm>
                <a:off x="1421567"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0006;p68"/>
              <p:cNvSpPr/>
              <p:nvPr/>
            </p:nvSpPr>
            <p:spPr>
              <a:xfrm>
                <a:off x="1421567"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0007;p68"/>
              <p:cNvSpPr/>
              <p:nvPr/>
            </p:nvSpPr>
            <p:spPr>
              <a:xfrm>
                <a:off x="1421567" y="214302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0008;p68"/>
              <p:cNvSpPr/>
              <p:nvPr/>
            </p:nvSpPr>
            <p:spPr>
              <a:xfrm>
                <a:off x="1421567" y="2303717"/>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0009;p68"/>
              <p:cNvSpPr/>
              <p:nvPr/>
            </p:nvSpPr>
            <p:spPr>
              <a:xfrm>
                <a:off x="1421567"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0010;p68"/>
              <p:cNvSpPr/>
              <p:nvPr/>
            </p:nvSpPr>
            <p:spPr>
              <a:xfrm>
                <a:off x="1421567"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0011;p68"/>
            <p:cNvGrpSpPr/>
            <p:nvPr/>
          </p:nvGrpSpPr>
          <p:grpSpPr>
            <a:xfrm>
              <a:off x="1592327" y="1179665"/>
              <a:ext cx="80700" cy="1526144"/>
              <a:chOff x="1592327" y="1179665"/>
              <a:chExt cx="80700" cy="1526144"/>
            </a:xfrm>
          </p:grpSpPr>
          <p:sp>
            <p:nvSpPr>
              <p:cNvPr id="229" name="Google Shape;10012;p68"/>
              <p:cNvSpPr/>
              <p:nvPr/>
            </p:nvSpPr>
            <p:spPr>
              <a:xfrm>
                <a:off x="1592327"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0013;p68"/>
              <p:cNvSpPr/>
              <p:nvPr/>
            </p:nvSpPr>
            <p:spPr>
              <a:xfrm>
                <a:off x="1592327"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0014;p68"/>
              <p:cNvSpPr/>
              <p:nvPr/>
            </p:nvSpPr>
            <p:spPr>
              <a:xfrm>
                <a:off x="1592327"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0015;p68"/>
              <p:cNvSpPr/>
              <p:nvPr/>
            </p:nvSpPr>
            <p:spPr>
              <a:xfrm>
                <a:off x="1592327"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0016;p68"/>
              <p:cNvSpPr/>
              <p:nvPr/>
            </p:nvSpPr>
            <p:spPr>
              <a:xfrm>
                <a:off x="1592327"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0017;p68"/>
              <p:cNvSpPr/>
              <p:nvPr/>
            </p:nvSpPr>
            <p:spPr>
              <a:xfrm>
                <a:off x="1592327"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0018;p68"/>
              <p:cNvSpPr/>
              <p:nvPr/>
            </p:nvSpPr>
            <p:spPr>
              <a:xfrm>
                <a:off x="1592327"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0019;p68"/>
              <p:cNvSpPr/>
              <p:nvPr/>
            </p:nvSpPr>
            <p:spPr>
              <a:xfrm>
                <a:off x="1592327"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0020;p68"/>
              <p:cNvSpPr/>
              <p:nvPr/>
            </p:nvSpPr>
            <p:spPr>
              <a:xfrm>
                <a:off x="1592327"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0021;p68"/>
              <p:cNvSpPr/>
              <p:nvPr/>
            </p:nvSpPr>
            <p:spPr>
              <a:xfrm>
                <a:off x="1592327"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0022;p68"/>
            <p:cNvGrpSpPr/>
            <p:nvPr/>
          </p:nvGrpSpPr>
          <p:grpSpPr>
            <a:xfrm>
              <a:off x="1766187" y="1179665"/>
              <a:ext cx="80700" cy="1526144"/>
              <a:chOff x="1766187" y="1179665"/>
              <a:chExt cx="80700" cy="1526144"/>
            </a:xfrm>
          </p:grpSpPr>
          <p:sp>
            <p:nvSpPr>
              <p:cNvPr id="219" name="Google Shape;10023;p68"/>
              <p:cNvSpPr/>
              <p:nvPr/>
            </p:nvSpPr>
            <p:spPr>
              <a:xfrm>
                <a:off x="1766187"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0024;p68"/>
              <p:cNvSpPr/>
              <p:nvPr/>
            </p:nvSpPr>
            <p:spPr>
              <a:xfrm>
                <a:off x="1766187"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0025;p68"/>
              <p:cNvSpPr/>
              <p:nvPr/>
            </p:nvSpPr>
            <p:spPr>
              <a:xfrm>
                <a:off x="1766187"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0026;p68"/>
              <p:cNvSpPr/>
              <p:nvPr/>
            </p:nvSpPr>
            <p:spPr>
              <a:xfrm>
                <a:off x="1766187"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0027;p68"/>
              <p:cNvSpPr/>
              <p:nvPr/>
            </p:nvSpPr>
            <p:spPr>
              <a:xfrm>
                <a:off x="1766187"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0028;p68"/>
              <p:cNvSpPr/>
              <p:nvPr/>
            </p:nvSpPr>
            <p:spPr>
              <a:xfrm>
                <a:off x="1766187"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0029;p68"/>
              <p:cNvSpPr/>
              <p:nvPr/>
            </p:nvSpPr>
            <p:spPr>
              <a:xfrm>
                <a:off x="1766187" y="214302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0030;p68"/>
              <p:cNvSpPr/>
              <p:nvPr/>
            </p:nvSpPr>
            <p:spPr>
              <a:xfrm>
                <a:off x="1766187" y="2303717"/>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0031;p68"/>
              <p:cNvSpPr/>
              <p:nvPr/>
            </p:nvSpPr>
            <p:spPr>
              <a:xfrm>
                <a:off x="1766187" y="2464413"/>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0032;p68"/>
              <p:cNvSpPr/>
              <p:nvPr/>
            </p:nvSpPr>
            <p:spPr>
              <a:xfrm>
                <a:off x="1766187"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0033;p68"/>
            <p:cNvGrpSpPr/>
            <p:nvPr/>
          </p:nvGrpSpPr>
          <p:grpSpPr>
            <a:xfrm>
              <a:off x="1936935" y="1179665"/>
              <a:ext cx="80700" cy="1526144"/>
              <a:chOff x="1936935" y="1179665"/>
              <a:chExt cx="80700" cy="1526144"/>
            </a:xfrm>
          </p:grpSpPr>
          <p:sp>
            <p:nvSpPr>
              <p:cNvPr id="209" name="Google Shape;10034;p68"/>
              <p:cNvSpPr/>
              <p:nvPr/>
            </p:nvSpPr>
            <p:spPr>
              <a:xfrm>
                <a:off x="1936935"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0035;p68"/>
              <p:cNvSpPr/>
              <p:nvPr/>
            </p:nvSpPr>
            <p:spPr>
              <a:xfrm>
                <a:off x="1936935"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036;p68"/>
              <p:cNvSpPr/>
              <p:nvPr/>
            </p:nvSpPr>
            <p:spPr>
              <a:xfrm>
                <a:off x="1936935"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037;p68"/>
              <p:cNvSpPr/>
              <p:nvPr/>
            </p:nvSpPr>
            <p:spPr>
              <a:xfrm>
                <a:off x="1936935"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0038;p68"/>
              <p:cNvSpPr/>
              <p:nvPr/>
            </p:nvSpPr>
            <p:spPr>
              <a:xfrm>
                <a:off x="1936935"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0039;p68"/>
              <p:cNvSpPr/>
              <p:nvPr/>
            </p:nvSpPr>
            <p:spPr>
              <a:xfrm>
                <a:off x="1936935" y="1982326"/>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0040;p68"/>
              <p:cNvSpPr/>
              <p:nvPr/>
            </p:nvSpPr>
            <p:spPr>
              <a:xfrm>
                <a:off x="1936935"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0041;p68"/>
              <p:cNvSpPr/>
              <p:nvPr/>
            </p:nvSpPr>
            <p:spPr>
              <a:xfrm>
                <a:off x="1936935"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0042;p68"/>
              <p:cNvSpPr/>
              <p:nvPr/>
            </p:nvSpPr>
            <p:spPr>
              <a:xfrm>
                <a:off x="1936935"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0043;p68"/>
              <p:cNvSpPr/>
              <p:nvPr/>
            </p:nvSpPr>
            <p:spPr>
              <a:xfrm>
                <a:off x="1936935"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0044;p68"/>
            <p:cNvGrpSpPr/>
            <p:nvPr/>
          </p:nvGrpSpPr>
          <p:grpSpPr>
            <a:xfrm>
              <a:off x="2110795" y="1179665"/>
              <a:ext cx="80700" cy="1526144"/>
              <a:chOff x="2110795" y="1179665"/>
              <a:chExt cx="80700" cy="1526144"/>
            </a:xfrm>
          </p:grpSpPr>
          <p:sp>
            <p:nvSpPr>
              <p:cNvPr id="199" name="Google Shape;10045;p68"/>
              <p:cNvSpPr/>
              <p:nvPr/>
            </p:nvSpPr>
            <p:spPr>
              <a:xfrm>
                <a:off x="2110795"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0046;p68"/>
              <p:cNvSpPr/>
              <p:nvPr/>
            </p:nvSpPr>
            <p:spPr>
              <a:xfrm>
                <a:off x="2110795"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0047;p68"/>
              <p:cNvSpPr/>
              <p:nvPr/>
            </p:nvSpPr>
            <p:spPr>
              <a:xfrm>
                <a:off x="2110795"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0048;p68"/>
              <p:cNvSpPr/>
              <p:nvPr/>
            </p:nvSpPr>
            <p:spPr>
              <a:xfrm>
                <a:off x="2110795"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0049;p68"/>
              <p:cNvSpPr/>
              <p:nvPr/>
            </p:nvSpPr>
            <p:spPr>
              <a:xfrm>
                <a:off x="2110795" y="1821630"/>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050;p68"/>
              <p:cNvSpPr/>
              <p:nvPr/>
            </p:nvSpPr>
            <p:spPr>
              <a:xfrm>
                <a:off x="2110795" y="1982326"/>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0051;p68"/>
              <p:cNvSpPr/>
              <p:nvPr/>
            </p:nvSpPr>
            <p:spPr>
              <a:xfrm>
                <a:off x="2110795"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0052;p68"/>
              <p:cNvSpPr/>
              <p:nvPr/>
            </p:nvSpPr>
            <p:spPr>
              <a:xfrm>
                <a:off x="2110795"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0053;p68"/>
              <p:cNvSpPr/>
              <p:nvPr/>
            </p:nvSpPr>
            <p:spPr>
              <a:xfrm>
                <a:off x="2110795"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0054;p68"/>
              <p:cNvSpPr/>
              <p:nvPr/>
            </p:nvSpPr>
            <p:spPr>
              <a:xfrm>
                <a:off x="2110795"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0055;p68"/>
            <p:cNvGrpSpPr/>
            <p:nvPr/>
          </p:nvGrpSpPr>
          <p:grpSpPr>
            <a:xfrm>
              <a:off x="2284655" y="1179665"/>
              <a:ext cx="80700" cy="1526144"/>
              <a:chOff x="2284655" y="1179665"/>
              <a:chExt cx="80700" cy="1526144"/>
            </a:xfrm>
          </p:grpSpPr>
          <p:sp>
            <p:nvSpPr>
              <p:cNvPr id="189" name="Google Shape;10056;p68"/>
              <p:cNvSpPr/>
              <p:nvPr/>
            </p:nvSpPr>
            <p:spPr>
              <a:xfrm>
                <a:off x="2284655" y="1179665"/>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057;p68"/>
              <p:cNvSpPr/>
              <p:nvPr/>
            </p:nvSpPr>
            <p:spPr>
              <a:xfrm>
                <a:off x="2284655" y="134036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058;p68"/>
              <p:cNvSpPr/>
              <p:nvPr/>
            </p:nvSpPr>
            <p:spPr>
              <a:xfrm>
                <a:off x="2284655" y="150105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059;p68"/>
              <p:cNvSpPr/>
              <p:nvPr/>
            </p:nvSpPr>
            <p:spPr>
              <a:xfrm>
                <a:off x="2284655" y="1661752"/>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060;p68"/>
              <p:cNvSpPr/>
              <p:nvPr/>
            </p:nvSpPr>
            <p:spPr>
              <a:xfrm>
                <a:off x="2284655" y="1821630"/>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061;p68"/>
              <p:cNvSpPr/>
              <p:nvPr/>
            </p:nvSpPr>
            <p:spPr>
              <a:xfrm>
                <a:off x="2284655" y="1982326"/>
                <a:ext cx="80700" cy="80700"/>
              </a:xfrm>
              <a:prstGeom prst="rect">
                <a:avLst/>
              </a:prstGeom>
              <a:noFill/>
              <a:ln w="9525" cap="flat" cmpd="sng">
                <a:solidFill>
                  <a:schemeClr val="bg1">
                    <a:lumMod val="9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0062;p68"/>
              <p:cNvSpPr/>
              <p:nvPr/>
            </p:nvSpPr>
            <p:spPr>
              <a:xfrm>
                <a:off x="2284655" y="2143022"/>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0063;p68"/>
              <p:cNvSpPr/>
              <p:nvPr/>
            </p:nvSpPr>
            <p:spPr>
              <a:xfrm>
                <a:off x="2284655" y="2303717"/>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0064;p68"/>
              <p:cNvSpPr/>
              <p:nvPr/>
            </p:nvSpPr>
            <p:spPr>
              <a:xfrm>
                <a:off x="2284655" y="2464413"/>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0065;p68"/>
              <p:cNvSpPr/>
              <p:nvPr/>
            </p:nvSpPr>
            <p:spPr>
              <a:xfrm>
                <a:off x="2284655" y="2625109"/>
                <a:ext cx="80700" cy="80700"/>
              </a:xfrm>
              <a:prstGeom prst="rect">
                <a:avLst/>
              </a:prstGeom>
              <a:solidFill>
                <a:srgbClr val="657E93"/>
              </a:solidFill>
              <a:ln>
                <a:solidFill>
                  <a:schemeClr val="bg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9" name="Google Shape;1799;p52"/>
          <p:cNvSpPr txBox="1">
            <a:spLocks noGrp="1"/>
          </p:cNvSpPr>
          <p:nvPr>
            <p:ph type="title"/>
          </p:nvPr>
        </p:nvSpPr>
        <p:spPr>
          <a:xfrm>
            <a:off x="2752724" y="2019300"/>
            <a:ext cx="3648076" cy="733425"/>
          </a:xfrm>
          <a:prstGeom prst="rect">
            <a:avLst/>
          </a:prstGeom>
        </p:spPr>
        <p:txBody>
          <a:bodyPr spcFirstLastPara="1" wrap="square" lIns="0" tIns="0" rIns="0" bIns="0" anchor="b" anchorCtr="0">
            <a:noAutofit/>
          </a:bodyPr>
          <a:lstStyle/>
          <a:p>
            <a:pPr marL="0" lvl="0" indent="0" algn="ctr" rtl="0">
              <a:spcBef>
                <a:spcPts val="0"/>
              </a:spcBef>
              <a:spcAft>
                <a:spcPts val="0"/>
              </a:spcAft>
              <a:buClr>
                <a:schemeClr val="dk1"/>
              </a:buClr>
              <a:buSzPts val="600"/>
              <a:buFont typeface="Arial"/>
              <a:buNone/>
            </a:pPr>
            <a:r>
              <a:rPr lang="en-US" sz="4000" smtClean="0">
                <a:latin typeface="Seb Neue ExtBd" pitchFamily="50" charset="0"/>
              </a:rPr>
              <a:t>Terima kasih</a:t>
            </a:r>
            <a:endParaRPr sz="4000">
              <a:solidFill>
                <a:srgbClr val="FFC39F"/>
              </a:solidFill>
              <a:latin typeface="Seb Neue ExtBd" pitchFamily="50"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grpSp>
        <p:nvGrpSpPr>
          <p:cNvPr id="15" name="Group 14"/>
          <p:cNvGrpSpPr/>
          <p:nvPr/>
        </p:nvGrpSpPr>
        <p:grpSpPr>
          <a:xfrm>
            <a:off x="3035735" y="1199239"/>
            <a:ext cx="5572460" cy="3365195"/>
            <a:chOff x="1500692" y="792969"/>
            <a:chExt cx="5572460" cy="3365195"/>
          </a:xfrm>
        </p:grpSpPr>
        <p:sp>
          <p:nvSpPr>
            <p:cNvPr id="2" name="TextBox 1"/>
            <p:cNvSpPr txBox="1"/>
            <p:nvPr/>
          </p:nvSpPr>
          <p:spPr>
            <a:xfrm>
              <a:off x="1500692" y="792969"/>
              <a:ext cx="5572460" cy="523220"/>
            </a:xfrm>
            <a:prstGeom prst="rect">
              <a:avLst/>
            </a:prstGeom>
            <a:noFill/>
            <a:ln w="28575">
              <a:solidFill>
                <a:schemeClr val="tx2"/>
              </a:solidFill>
            </a:ln>
          </p:spPr>
          <p:txBody>
            <a:bodyPr wrap="square" rtlCol="0">
              <a:spAutoFit/>
            </a:bodyPr>
            <a:lstStyle/>
            <a:p>
              <a:pPr algn="ctr"/>
              <a:r>
                <a:rPr lang="en-US"/>
                <a:t>P</a:t>
              </a:r>
              <a:r>
                <a:rPr lang="en-US" smtClean="0"/>
                <a:t>emahaman </a:t>
              </a:r>
              <a:r>
                <a:rPr lang="en-US"/>
                <a:t>siswa Sekolah Menengah Atas (SMA) dalam </a:t>
              </a:r>
              <a:r>
                <a:rPr lang="en-US" smtClean="0"/>
                <a:t>penggunaan </a:t>
              </a:r>
              <a:r>
                <a:rPr lang="en-US"/>
                <a:t>Instagram sebagai media pembelajaran </a:t>
              </a:r>
              <a:r>
                <a:rPr lang="en-US" smtClean="0"/>
                <a:t>online</a:t>
              </a:r>
              <a:endParaRPr lang="en-US"/>
            </a:p>
          </p:txBody>
        </p:sp>
        <p:sp>
          <p:nvSpPr>
            <p:cNvPr id="5" name="TextBox 4"/>
            <p:cNvSpPr txBox="1"/>
            <p:nvPr/>
          </p:nvSpPr>
          <p:spPr>
            <a:xfrm>
              <a:off x="3431690" y="1668479"/>
              <a:ext cx="1710465" cy="307777"/>
            </a:xfrm>
            <a:prstGeom prst="rect">
              <a:avLst/>
            </a:prstGeom>
            <a:noFill/>
            <a:ln w="28575">
              <a:solidFill>
                <a:schemeClr val="tx2"/>
              </a:solidFill>
            </a:ln>
          </p:spPr>
          <p:txBody>
            <a:bodyPr wrap="square" rtlCol="0">
              <a:spAutoFit/>
            </a:bodyPr>
            <a:lstStyle/>
            <a:p>
              <a:pPr algn="ctr"/>
              <a:r>
                <a:rPr lang="en-US" smtClean="0"/>
                <a:t>Pandemi covid19</a:t>
              </a:r>
              <a:endParaRPr lang="en-US"/>
            </a:p>
          </p:txBody>
        </p:sp>
        <p:sp>
          <p:nvSpPr>
            <p:cNvPr id="6" name="TextBox 5"/>
            <p:cNvSpPr txBox="1"/>
            <p:nvPr/>
          </p:nvSpPr>
          <p:spPr>
            <a:xfrm>
              <a:off x="2528046" y="2328546"/>
              <a:ext cx="3313355" cy="738664"/>
            </a:xfrm>
            <a:prstGeom prst="rect">
              <a:avLst/>
            </a:prstGeom>
            <a:noFill/>
            <a:ln w="28575">
              <a:solidFill>
                <a:schemeClr val="tx2"/>
              </a:solidFill>
            </a:ln>
          </p:spPr>
          <p:txBody>
            <a:bodyPr wrap="square" rtlCol="0">
              <a:spAutoFit/>
            </a:bodyPr>
            <a:lstStyle/>
            <a:p>
              <a:pPr algn="ctr"/>
              <a:r>
                <a:rPr lang="en-US" smtClean="0"/>
                <a:t>Perubahan kebijakan sistem pendidikan di Indonesia yang dialihkan menjadi Pembelajaran Daring </a:t>
              </a:r>
              <a:endParaRPr lang="en-US"/>
            </a:p>
          </p:txBody>
        </p:sp>
        <p:sp>
          <p:nvSpPr>
            <p:cNvPr id="7" name="TextBox 6"/>
            <p:cNvSpPr txBox="1"/>
            <p:nvPr/>
          </p:nvSpPr>
          <p:spPr>
            <a:xfrm>
              <a:off x="2985247" y="3419500"/>
              <a:ext cx="2603350" cy="738664"/>
            </a:xfrm>
            <a:prstGeom prst="rect">
              <a:avLst/>
            </a:prstGeom>
            <a:noFill/>
            <a:ln w="28575">
              <a:solidFill>
                <a:schemeClr val="tx2"/>
              </a:solidFill>
            </a:ln>
          </p:spPr>
          <p:txBody>
            <a:bodyPr wrap="square" rtlCol="0">
              <a:spAutoFit/>
            </a:bodyPr>
            <a:lstStyle/>
            <a:p>
              <a:pPr algn="ctr"/>
              <a:r>
                <a:rPr lang="en-US" smtClean="0"/>
                <a:t>siswa sma menggunakan instagram sebagai media pembelajaran </a:t>
              </a:r>
              <a:endParaRPr lang="en-US"/>
            </a:p>
          </p:txBody>
        </p:sp>
        <p:sp>
          <p:nvSpPr>
            <p:cNvPr id="10" name="Rectangle 9"/>
            <p:cNvSpPr/>
            <p:nvPr/>
          </p:nvSpPr>
          <p:spPr>
            <a:xfrm>
              <a:off x="4264062" y="1316189"/>
              <a:ext cx="45719" cy="3522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64062" y="1976256"/>
              <a:ext cx="45719" cy="3522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64062" y="3067210"/>
              <a:ext cx="45719" cy="3522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219201" y="386629"/>
            <a:ext cx="6838950" cy="400110"/>
          </a:xfrm>
          <a:prstGeom prst="rect">
            <a:avLst/>
          </a:prstGeom>
          <a:noFill/>
        </p:spPr>
        <p:txBody>
          <a:bodyPr wrap="square" rtlCol="0">
            <a:spAutoFit/>
          </a:bodyPr>
          <a:lstStyle/>
          <a:p>
            <a:pPr algn="ctr"/>
            <a:r>
              <a:rPr lang="en-US" sz="2000" b="1" smtClean="0"/>
              <a:t>Latar Belakang</a:t>
            </a:r>
            <a:endParaRPr lang="en-US" sz="2000" b="1"/>
          </a:p>
        </p:txBody>
      </p:sp>
      <p:grpSp>
        <p:nvGrpSpPr>
          <p:cNvPr id="13" name="Google Shape;12019;p72"/>
          <p:cNvGrpSpPr/>
          <p:nvPr/>
        </p:nvGrpSpPr>
        <p:grpSpPr>
          <a:xfrm>
            <a:off x="7945597" y="3679674"/>
            <a:ext cx="913716" cy="1080349"/>
            <a:chOff x="1767069" y="3360146"/>
            <a:chExt cx="286324" cy="348163"/>
          </a:xfrm>
        </p:grpSpPr>
        <p:sp>
          <p:nvSpPr>
            <p:cNvPr id="16" name="Google Shape;12020;p72"/>
            <p:cNvSpPr/>
            <p:nvPr/>
          </p:nvSpPr>
          <p:spPr>
            <a:xfrm>
              <a:off x="1767069" y="3404277"/>
              <a:ext cx="228223" cy="304033"/>
            </a:xfrm>
            <a:custGeom>
              <a:avLst/>
              <a:gdLst/>
              <a:ahLst/>
              <a:cxnLst/>
              <a:rect l="l" t="t" r="r" b="b"/>
              <a:pathLst>
                <a:path w="7204" h="9597" extrusionOk="0">
                  <a:moveTo>
                    <a:pt x="2072" y="7537"/>
                  </a:moveTo>
                  <a:lnTo>
                    <a:pt x="2072" y="9049"/>
                  </a:lnTo>
                  <a:lnTo>
                    <a:pt x="572" y="7537"/>
                  </a:lnTo>
                  <a:close/>
                  <a:moveTo>
                    <a:pt x="167" y="0"/>
                  </a:moveTo>
                  <a:cubicBezTo>
                    <a:pt x="72" y="0"/>
                    <a:pt x="0" y="72"/>
                    <a:pt x="0" y="155"/>
                  </a:cubicBezTo>
                  <a:lnTo>
                    <a:pt x="0" y="7382"/>
                  </a:lnTo>
                  <a:cubicBezTo>
                    <a:pt x="0" y="7418"/>
                    <a:pt x="12" y="7465"/>
                    <a:pt x="48" y="7501"/>
                  </a:cubicBezTo>
                  <a:lnTo>
                    <a:pt x="2096" y="9549"/>
                  </a:lnTo>
                  <a:cubicBezTo>
                    <a:pt x="2132" y="9585"/>
                    <a:pt x="2179" y="9597"/>
                    <a:pt x="2215" y="9597"/>
                  </a:cubicBezTo>
                  <a:lnTo>
                    <a:pt x="7025" y="9597"/>
                  </a:lnTo>
                  <a:cubicBezTo>
                    <a:pt x="7120" y="9597"/>
                    <a:pt x="7192" y="9513"/>
                    <a:pt x="7192" y="9430"/>
                  </a:cubicBezTo>
                  <a:lnTo>
                    <a:pt x="7192" y="7811"/>
                  </a:lnTo>
                  <a:cubicBezTo>
                    <a:pt x="7204" y="7715"/>
                    <a:pt x="7132" y="7644"/>
                    <a:pt x="7037" y="7644"/>
                  </a:cubicBezTo>
                  <a:cubicBezTo>
                    <a:pt x="6954" y="7644"/>
                    <a:pt x="6882" y="7715"/>
                    <a:pt x="6882" y="7811"/>
                  </a:cubicBezTo>
                  <a:lnTo>
                    <a:pt x="6882" y="9263"/>
                  </a:lnTo>
                  <a:lnTo>
                    <a:pt x="2382" y="9263"/>
                  </a:lnTo>
                  <a:lnTo>
                    <a:pt x="2382" y="7382"/>
                  </a:lnTo>
                  <a:cubicBezTo>
                    <a:pt x="2382" y="7287"/>
                    <a:pt x="2310" y="7215"/>
                    <a:pt x="2215" y="7215"/>
                  </a:cubicBezTo>
                  <a:lnTo>
                    <a:pt x="334" y="7215"/>
                  </a:lnTo>
                  <a:lnTo>
                    <a:pt x="334" y="322"/>
                  </a:lnTo>
                  <a:lnTo>
                    <a:pt x="1858" y="322"/>
                  </a:lnTo>
                  <a:cubicBezTo>
                    <a:pt x="1953" y="322"/>
                    <a:pt x="2024" y="250"/>
                    <a:pt x="2024" y="155"/>
                  </a:cubicBezTo>
                  <a:cubicBezTo>
                    <a:pt x="2024" y="72"/>
                    <a:pt x="1953" y="0"/>
                    <a:pt x="18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21;p72"/>
            <p:cNvSpPr/>
            <p:nvPr/>
          </p:nvSpPr>
          <p:spPr>
            <a:xfrm>
              <a:off x="1799509" y="3360146"/>
              <a:ext cx="253884" cy="276883"/>
            </a:xfrm>
            <a:custGeom>
              <a:avLst/>
              <a:gdLst/>
              <a:ahLst/>
              <a:cxnLst/>
              <a:rect l="l" t="t" r="r" b="b"/>
              <a:pathLst>
                <a:path w="8014" h="8740" extrusionOk="0">
                  <a:moveTo>
                    <a:pt x="4406" y="3751"/>
                  </a:moveTo>
                  <a:cubicBezTo>
                    <a:pt x="4525" y="3870"/>
                    <a:pt x="4680" y="3965"/>
                    <a:pt x="4822" y="4048"/>
                  </a:cubicBezTo>
                  <a:lnTo>
                    <a:pt x="4822" y="4132"/>
                  </a:lnTo>
                  <a:lnTo>
                    <a:pt x="334" y="4132"/>
                  </a:lnTo>
                  <a:lnTo>
                    <a:pt x="334" y="3751"/>
                  </a:lnTo>
                  <a:close/>
                  <a:moveTo>
                    <a:pt x="5870" y="0"/>
                  </a:moveTo>
                  <a:cubicBezTo>
                    <a:pt x="4941" y="0"/>
                    <a:pt x="4156" y="583"/>
                    <a:pt x="3846" y="1405"/>
                  </a:cubicBezTo>
                  <a:lnTo>
                    <a:pt x="1477" y="1405"/>
                  </a:lnTo>
                  <a:cubicBezTo>
                    <a:pt x="1393" y="1405"/>
                    <a:pt x="1310" y="1476"/>
                    <a:pt x="1310" y="1572"/>
                  </a:cubicBezTo>
                  <a:cubicBezTo>
                    <a:pt x="1310" y="1655"/>
                    <a:pt x="1393" y="1726"/>
                    <a:pt x="1477" y="1726"/>
                  </a:cubicBezTo>
                  <a:lnTo>
                    <a:pt x="3739" y="1726"/>
                  </a:lnTo>
                  <a:cubicBezTo>
                    <a:pt x="3715" y="1869"/>
                    <a:pt x="3691" y="2012"/>
                    <a:pt x="3691" y="2167"/>
                  </a:cubicBezTo>
                  <a:cubicBezTo>
                    <a:pt x="3691" y="2643"/>
                    <a:pt x="3858" y="3084"/>
                    <a:pt x="4108" y="3441"/>
                  </a:cubicBezTo>
                  <a:lnTo>
                    <a:pt x="167" y="3441"/>
                  </a:lnTo>
                  <a:cubicBezTo>
                    <a:pt x="84" y="3441"/>
                    <a:pt x="0" y="3512"/>
                    <a:pt x="0" y="3608"/>
                  </a:cubicBezTo>
                  <a:lnTo>
                    <a:pt x="0" y="4310"/>
                  </a:lnTo>
                  <a:cubicBezTo>
                    <a:pt x="0" y="4393"/>
                    <a:pt x="84" y="4465"/>
                    <a:pt x="167" y="4465"/>
                  </a:cubicBezTo>
                  <a:lnTo>
                    <a:pt x="4977" y="4465"/>
                  </a:lnTo>
                  <a:cubicBezTo>
                    <a:pt x="5061" y="4465"/>
                    <a:pt x="5144" y="4393"/>
                    <a:pt x="5144" y="4310"/>
                  </a:cubicBezTo>
                  <a:lnTo>
                    <a:pt x="5144" y="4203"/>
                  </a:lnTo>
                  <a:cubicBezTo>
                    <a:pt x="5358" y="4274"/>
                    <a:pt x="5596" y="4322"/>
                    <a:pt x="5834" y="4322"/>
                  </a:cubicBezTo>
                  <a:lnTo>
                    <a:pt x="5834" y="8573"/>
                  </a:lnTo>
                  <a:cubicBezTo>
                    <a:pt x="5834" y="8668"/>
                    <a:pt x="5918" y="8739"/>
                    <a:pt x="6001" y="8739"/>
                  </a:cubicBezTo>
                  <a:cubicBezTo>
                    <a:pt x="6096" y="8739"/>
                    <a:pt x="6168" y="8668"/>
                    <a:pt x="6168" y="8573"/>
                  </a:cubicBezTo>
                  <a:lnTo>
                    <a:pt x="6168" y="4286"/>
                  </a:lnTo>
                  <a:cubicBezTo>
                    <a:pt x="6549" y="4227"/>
                    <a:pt x="6906" y="4084"/>
                    <a:pt x="7204" y="3834"/>
                  </a:cubicBezTo>
                  <a:cubicBezTo>
                    <a:pt x="7585" y="3512"/>
                    <a:pt x="7847" y="3096"/>
                    <a:pt x="7954" y="2619"/>
                  </a:cubicBezTo>
                  <a:cubicBezTo>
                    <a:pt x="7978" y="2536"/>
                    <a:pt x="7918" y="2441"/>
                    <a:pt x="7835" y="2429"/>
                  </a:cubicBezTo>
                  <a:cubicBezTo>
                    <a:pt x="7825" y="2428"/>
                    <a:pt x="7815" y="2427"/>
                    <a:pt x="7806" y="2427"/>
                  </a:cubicBezTo>
                  <a:cubicBezTo>
                    <a:pt x="7723" y="2427"/>
                    <a:pt x="7655" y="2473"/>
                    <a:pt x="7644" y="2548"/>
                  </a:cubicBezTo>
                  <a:cubicBezTo>
                    <a:pt x="7466" y="3381"/>
                    <a:pt x="6704" y="3989"/>
                    <a:pt x="5858" y="3989"/>
                  </a:cubicBezTo>
                  <a:cubicBezTo>
                    <a:pt x="4846" y="3989"/>
                    <a:pt x="4025" y="3179"/>
                    <a:pt x="4025" y="2167"/>
                  </a:cubicBezTo>
                  <a:cubicBezTo>
                    <a:pt x="4025" y="1155"/>
                    <a:pt x="4846" y="333"/>
                    <a:pt x="5858" y="333"/>
                  </a:cubicBezTo>
                  <a:cubicBezTo>
                    <a:pt x="6787" y="333"/>
                    <a:pt x="7585" y="1048"/>
                    <a:pt x="7680" y="1965"/>
                  </a:cubicBezTo>
                  <a:cubicBezTo>
                    <a:pt x="7704" y="2060"/>
                    <a:pt x="7775" y="2119"/>
                    <a:pt x="7858" y="2119"/>
                  </a:cubicBezTo>
                  <a:cubicBezTo>
                    <a:pt x="7954" y="2107"/>
                    <a:pt x="8013" y="2024"/>
                    <a:pt x="8013" y="1941"/>
                  </a:cubicBezTo>
                  <a:cubicBezTo>
                    <a:pt x="7954" y="1417"/>
                    <a:pt x="7716" y="929"/>
                    <a:pt x="7311" y="572"/>
                  </a:cubicBezTo>
                  <a:cubicBezTo>
                    <a:pt x="6906" y="214"/>
                    <a:pt x="6406" y="0"/>
                    <a:pt x="5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22;p72"/>
            <p:cNvSpPr/>
            <p:nvPr/>
          </p:nvSpPr>
          <p:spPr>
            <a:xfrm>
              <a:off x="1948120" y="3388532"/>
              <a:ext cx="78852" cy="75367"/>
            </a:xfrm>
            <a:custGeom>
              <a:avLst/>
              <a:gdLst/>
              <a:ahLst/>
              <a:cxnLst/>
              <a:rect l="l" t="t" r="r" b="b"/>
              <a:pathLst>
                <a:path w="2489" h="2379" extrusionOk="0">
                  <a:moveTo>
                    <a:pt x="1513" y="330"/>
                  </a:moveTo>
                  <a:cubicBezTo>
                    <a:pt x="1667" y="330"/>
                    <a:pt x="1798" y="390"/>
                    <a:pt x="1917" y="497"/>
                  </a:cubicBezTo>
                  <a:cubicBezTo>
                    <a:pt x="2132" y="700"/>
                    <a:pt x="2132" y="1057"/>
                    <a:pt x="1905" y="1283"/>
                  </a:cubicBezTo>
                  <a:cubicBezTo>
                    <a:pt x="1792" y="1396"/>
                    <a:pt x="1646" y="1453"/>
                    <a:pt x="1504" y="1453"/>
                  </a:cubicBezTo>
                  <a:cubicBezTo>
                    <a:pt x="1361" y="1453"/>
                    <a:pt x="1221" y="1396"/>
                    <a:pt x="1120" y="1283"/>
                  </a:cubicBezTo>
                  <a:cubicBezTo>
                    <a:pt x="893" y="1057"/>
                    <a:pt x="893" y="700"/>
                    <a:pt x="1120" y="497"/>
                  </a:cubicBezTo>
                  <a:cubicBezTo>
                    <a:pt x="1215" y="390"/>
                    <a:pt x="1370" y="330"/>
                    <a:pt x="1513" y="330"/>
                  </a:cubicBezTo>
                  <a:close/>
                  <a:moveTo>
                    <a:pt x="1518" y="0"/>
                  </a:moveTo>
                  <a:cubicBezTo>
                    <a:pt x="1292" y="0"/>
                    <a:pt x="1066" y="86"/>
                    <a:pt x="893" y="259"/>
                  </a:cubicBezTo>
                  <a:cubicBezTo>
                    <a:pt x="584" y="569"/>
                    <a:pt x="548" y="1033"/>
                    <a:pt x="786" y="1390"/>
                  </a:cubicBezTo>
                  <a:lnTo>
                    <a:pt x="60" y="2116"/>
                  </a:lnTo>
                  <a:cubicBezTo>
                    <a:pt x="0" y="2176"/>
                    <a:pt x="0" y="2283"/>
                    <a:pt x="60" y="2343"/>
                  </a:cubicBezTo>
                  <a:cubicBezTo>
                    <a:pt x="96" y="2366"/>
                    <a:pt x="131" y="2378"/>
                    <a:pt x="179" y="2378"/>
                  </a:cubicBezTo>
                  <a:cubicBezTo>
                    <a:pt x="227" y="2378"/>
                    <a:pt x="274" y="2366"/>
                    <a:pt x="298" y="2343"/>
                  </a:cubicBezTo>
                  <a:lnTo>
                    <a:pt x="1024" y="1604"/>
                  </a:lnTo>
                  <a:cubicBezTo>
                    <a:pt x="1179" y="1712"/>
                    <a:pt x="1358" y="1759"/>
                    <a:pt x="1536" y="1759"/>
                  </a:cubicBezTo>
                  <a:cubicBezTo>
                    <a:pt x="1763" y="1759"/>
                    <a:pt x="1977" y="1664"/>
                    <a:pt x="2155" y="1509"/>
                  </a:cubicBezTo>
                  <a:cubicBezTo>
                    <a:pt x="2489" y="1164"/>
                    <a:pt x="2489" y="592"/>
                    <a:pt x="2144" y="259"/>
                  </a:cubicBezTo>
                  <a:cubicBezTo>
                    <a:pt x="1971" y="86"/>
                    <a:pt x="1745" y="0"/>
                    <a:pt x="151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23;p72"/>
            <p:cNvSpPr/>
            <p:nvPr/>
          </p:nvSpPr>
          <p:spPr>
            <a:xfrm>
              <a:off x="1800270" y="3513636"/>
              <a:ext cx="162582" cy="10233"/>
            </a:xfrm>
            <a:custGeom>
              <a:avLst/>
              <a:gdLst/>
              <a:ahLst/>
              <a:cxnLst/>
              <a:rect l="l" t="t" r="r" b="b"/>
              <a:pathLst>
                <a:path w="5132" h="323" extrusionOk="0">
                  <a:moveTo>
                    <a:pt x="155" y="1"/>
                  </a:moveTo>
                  <a:cubicBezTo>
                    <a:pt x="72" y="1"/>
                    <a:pt x="0" y="72"/>
                    <a:pt x="0" y="156"/>
                  </a:cubicBezTo>
                  <a:cubicBezTo>
                    <a:pt x="0" y="251"/>
                    <a:pt x="72" y="322"/>
                    <a:pt x="155" y="322"/>
                  </a:cubicBezTo>
                  <a:lnTo>
                    <a:pt x="4965" y="322"/>
                  </a:lnTo>
                  <a:cubicBezTo>
                    <a:pt x="5060" y="322"/>
                    <a:pt x="5132" y="251"/>
                    <a:pt x="5132" y="156"/>
                  </a:cubicBezTo>
                  <a:cubicBezTo>
                    <a:pt x="5132" y="72"/>
                    <a:pt x="5060" y="1"/>
                    <a:pt x="4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024;p72"/>
            <p:cNvSpPr/>
            <p:nvPr/>
          </p:nvSpPr>
          <p:spPr>
            <a:xfrm>
              <a:off x="1800270" y="3536287"/>
              <a:ext cx="162582" cy="10201"/>
            </a:xfrm>
            <a:custGeom>
              <a:avLst/>
              <a:gdLst/>
              <a:ahLst/>
              <a:cxnLst/>
              <a:rect l="l" t="t" r="r" b="b"/>
              <a:pathLst>
                <a:path w="5132" h="322" extrusionOk="0">
                  <a:moveTo>
                    <a:pt x="155" y="0"/>
                  </a:moveTo>
                  <a:cubicBezTo>
                    <a:pt x="72" y="0"/>
                    <a:pt x="0" y="72"/>
                    <a:pt x="0" y="155"/>
                  </a:cubicBezTo>
                  <a:cubicBezTo>
                    <a:pt x="0" y="250"/>
                    <a:pt x="72" y="322"/>
                    <a:pt x="155" y="322"/>
                  </a:cubicBezTo>
                  <a:lnTo>
                    <a:pt x="4965" y="322"/>
                  </a:lnTo>
                  <a:cubicBezTo>
                    <a:pt x="5060" y="322"/>
                    <a:pt x="5132" y="250"/>
                    <a:pt x="5132" y="155"/>
                  </a:cubicBezTo>
                  <a:cubicBezTo>
                    <a:pt x="5132" y="72"/>
                    <a:pt x="5060" y="0"/>
                    <a:pt x="49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25;p72"/>
            <p:cNvSpPr/>
            <p:nvPr/>
          </p:nvSpPr>
          <p:spPr>
            <a:xfrm>
              <a:off x="1800270" y="3558146"/>
              <a:ext cx="162582" cy="10613"/>
            </a:xfrm>
            <a:custGeom>
              <a:avLst/>
              <a:gdLst/>
              <a:ahLst/>
              <a:cxnLst/>
              <a:rect l="l" t="t" r="r" b="b"/>
              <a:pathLst>
                <a:path w="5132" h="335" extrusionOk="0">
                  <a:moveTo>
                    <a:pt x="155" y="1"/>
                  </a:moveTo>
                  <a:cubicBezTo>
                    <a:pt x="72" y="1"/>
                    <a:pt x="0" y="84"/>
                    <a:pt x="0" y="168"/>
                  </a:cubicBezTo>
                  <a:cubicBezTo>
                    <a:pt x="0" y="263"/>
                    <a:pt x="72" y="334"/>
                    <a:pt x="155" y="334"/>
                  </a:cubicBezTo>
                  <a:lnTo>
                    <a:pt x="4965" y="334"/>
                  </a:lnTo>
                  <a:cubicBezTo>
                    <a:pt x="5060" y="334"/>
                    <a:pt x="5132" y="263"/>
                    <a:pt x="5132" y="168"/>
                  </a:cubicBezTo>
                  <a:cubicBezTo>
                    <a:pt x="5132" y="84"/>
                    <a:pt x="5060" y="1"/>
                    <a:pt x="4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026;p72"/>
            <p:cNvSpPr/>
            <p:nvPr/>
          </p:nvSpPr>
          <p:spPr>
            <a:xfrm>
              <a:off x="1800270" y="3580798"/>
              <a:ext cx="162582" cy="10581"/>
            </a:xfrm>
            <a:custGeom>
              <a:avLst/>
              <a:gdLst/>
              <a:ahLst/>
              <a:cxnLst/>
              <a:rect l="l" t="t" r="r" b="b"/>
              <a:pathLst>
                <a:path w="5132" h="334" extrusionOk="0">
                  <a:moveTo>
                    <a:pt x="155" y="0"/>
                  </a:moveTo>
                  <a:cubicBezTo>
                    <a:pt x="72" y="0"/>
                    <a:pt x="0" y="84"/>
                    <a:pt x="0" y="167"/>
                  </a:cubicBezTo>
                  <a:cubicBezTo>
                    <a:pt x="0" y="262"/>
                    <a:pt x="72" y="334"/>
                    <a:pt x="155" y="334"/>
                  </a:cubicBezTo>
                  <a:lnTo>
                    <a:pt x="4965" y="334"/>
                  </a:lnTo>
                  <a:cubicBezTo>
                    <a:pt x="5060" y="334"/>
                    <a:pt x="5132" y="262"/>
                    <a:pt x="5132" y="167"/>
                  </a:cubicBezTo>
                  <a:cubicBezTo>
                    <a:pt x="5132" y="84"/>
                    <a:pt x="5060" y="0"/>
                    <a:pt x="49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21" y="1088552"/>
            <a:ext cx="4054948" cy="4054948"/>
          </a:xfrm>
          <a:prstGeom prst="rect">
            <a:avLst/>
          </a:prstGeom>
        </p:spPr>
      </p:pic>
    </p:spTree>
    <p:extLst>
      <p:ext uri="{BB962C8B-B14F-4D97-AF65-F5344CB8AC3E}">
        <p14:creationId xmlns:p14="http://schemas.microsoft.com/office/powerpoint/2010/main" val="1522339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5" name="TextBox 4"/>
          <p:cNvSpPr txBox="1"/>
          <p:nvPr/>
        </p:nvSpPr>
        <p:spPr>
          <a:xfrm>
            <a:off x="1219201" y="1066799"/>
            <a:ext cx="6838950" cy="400110"/>
          </a:xfrm>
          <a:prstGeom prst="rect">
            <a:avLst/>
          </a:prstGeom>
          <a:noFill/>
        </p:spPr>
        <p:txBody>
          <a:bodyPr wrap="square" rtlCol="0">
            <a:spAutoFit/>
          </a:bodyPr>
          <a:lstStyle/>
          <a:p>
            <a:pPr algn="ctr"/>
            <a:r>
              <a:rPr lang="en-US" sz="2000" b="1" smtClean="0"/>
              <a:t>Tujuan Penelitian</a:t>
            </a:r>
            <a:endParaRPr lang="en-US" sz="2000" b="1"/>
          </a:p>
        </p:txBody>
      </p:sp>
      <p:sp>
        <p:nvSpPr>
          <p:cNvPr id="2" name="TextBox 1"/>
          <p:cNvSpPr txBox="1"/>
          <p:nvPr/>
        </p:nvSpPr>
        <p:spPr>
          <a:xfrm>
            <a:off x="1219201" y="1895474"/>
            <a:ext cx="6838950" cy="1200329"/>
          </a:xfrm>
          <a:prstGeom prst="rect">
            <a:avLst/>
          </a:prstGeom>
          <a:noFill/>
        </p:spPr>
        <p:txBody>
          <a:bodyPr wrap="square" rtlCol="0">
            <a:spAutoFit/>
          </a:bodyPr>
          <a:lstStyle/>
          <a:p>
            <a:pPr algn="just"/>
            <a:r>
              <a:rPr lang="en-US" sz="1800"/>
              <a:t>Penelitian  ini  bertujuan  untuk  mengetahui  pemahaman  penggunaan  fitur-fitur  yang  ada  pada  aplikasi  media  sosial  Instagram  dalam  mendukung  proses  pembelajaran  saat  pandemi  </a:t>
            </a:r>
            <a:r>
              <a:rPr lang="en-US" sz="1800" i="1"/>
              <a:t>Covid-19</a:t>
            </a:r>
            <a:r>
              <a:rPr lang="en-US" sz="1800"/>
              <a:t>  Siswa  Menengah  Atas  (SMA).  </a:t>
            </a:r>
          </a:p>
        </p:txBody>
      </p:sp>
      <p:grpSp>
        <p:nvGrpSpPr>
          <p:cNvPr id="4" name="Google Shape;12574;p72"/>
          <p:cNvGrpSpPr/>
          <p:nvPr/>
        </p:nvGrpSpPr>
        <p:grpSpPr>
          <a:xfrm>
            <a:off x="2562447" y="895331"/>
            <a:ext cx="793893" cy="743045"/>
            <a:chOff x="3530425" y="1508747"/>
            <a:chExt cx="368175" cy="344594"/>
          </a:xfrm>
        </p:grpSpPr>
        <p:sp>
          <p:nvSpPr>
            <p:cNvPr id="6" name="Google Shape;12575;p72"/>
            <p:cNvSpPr/>
            <p:nvPr/>
          </p:nvSpPr>
          <p:spPr>
            <a:xfrm>
              <a:off x="3530425" y="1508747"/>
              <a:ext cx="316765" cy="344594"/>
            </a:xfrm>
            <a:custGeom>
              <a:avLst/>
              <a:gdLst/>
              <a:ahLst/>
              <a:cxnLst/>
              <a:rect l="l" t="t" r="r" b="b"/>
              <a:pathLst>
                <a:path w="7848" h="8538" extrusionOk="0">
                  <a:moveTo>
                    <a:pt x="6835" y="3406"/>
                  </a:moveTo>
                  <a:cubicBezTo>
                    <a:pt x="7252" y="3466"/>
                    <a:pt x="7561" y="3823"/>
                    <a:pt x="7561" y="4251"/>
                  </a:cubicBezTo>
                  <a:cubicBezTo>
                    <a:pt x="7573" y="4704"/>
                    <a:pt x="7264" y="5061"/>
                    <a:pt x="6835" y="5121"/>
                  </a:cubicBezTo>
                  <a:lnTo>
                    <a:pt x="6835" y="3406"/>
                  </a:lnTo>
                  <a:close/>
                  <a:moveTo>
                    <a:pt x="2144" y="3263"/>
                  </a:moveTo>
                  <a:lnTo>
                    <a:pt x="2144" y="5263"/>
                  </a:lnTo>
                  <a:lnTo>
                    <a:pt x="1263" y="5263"/>
                  </a:lnTo>
                  <a:lnTo>
                    <a:pt x="1263" y="3263"/>
                  </a:lnTo>
                  <a:close/>
                  <a:moveTo>
                    <a:pt x="1013" y="3275"/>
                  </a:moveTo>
                  <a:lnTo>
                    <a:pt x="1013" y="5287"/>
                  </a:lnTo>
                  <a:lnTo>
                    <a:pt x="715" y="5287"/>
                  </a:lnTo>
                  <a:cubicBezTo>
                    <a:pt x="477" y="5287"/>
                    <a:pt x="287" y="5085"/>
                    <a:pt x="287" y="4847"/>
                  </a:cubicBezTo>
                  <a:lnTo>
                    <a:pt x="287" y="3704"/>
                  </a:lnTo>
                  <a:cubicBezTo>
                    <a:pt x="287" y="3466"/>
                    <a:pt x="477" y="3275"/>
                    <a:pt x="715" y="3275"/>
                  </a:cubicBezTo>
                  <a:close/>
                  <a:moveTo>
                    <a:pt x="2287" y="6252"/>
                  </a:moveTo>
                  <a:lnTo>
                    <a:pt x="2287" y="6847"/>
                  </a:lnTo>
                  <a:lnTo>
                    <a:pt x="2037" y="6847"/>
                  </a:lnTo>
                  <a:lnTo>
                    <a:pt x="2204" y="6252"/>
                  </a:lnTo>
                  <a:close/>
                  <a:moveTo>
                    <a:pt x="2108" y="5549"/>
                  </a:moveTo>
                  <a:lnTo>
                    <a:pt x="1608" y="7407"/>
                  </a:lnTo>
                  <a:lnTo>
                    <a:pt x="1275" y="7407"/>
                  </a:lnTo>
                  <a:lnTo>
                    <a:pt x="1275" y="5549"/>
                  </a:lnTo>
                  <a:close/>
                  <a:moveTo>
                    <a:pt x="6561" y="263"/>
                  </a:moveTo>
                  <a:lnTo>
                    <a:pt x="6561" y="8276"/>
                  </a:lnTo>
                  <a:lnTo>
                    <a:pt x="5966" y="8276"/>
                  </a:lnTo>
                  <a:lnTo>
                    <a:pt x="5966" y="2632"/>
                  </a:lnTo>
                  <a:cubicBezTo>
                    <a:pt x="5966" y="2561"/>
                    <a:pt x="5906" y="2501"/>
                    <a:pt x="5835" y="2501"/>
                  </a:cubicBezTo>
                  <a:cubicBezTo>
                    <a:pt x="5764" y="2501"/>
                    <a:pt x="5704" y="2561"/>
                    <a:pt x="5704" y="2632"/>
                  </a:cubicBezTo>
                  <a:lnTo>
                    <a:pt x="5704" y="7395"/>
                  </a:lnTo>
                  <a:cubicBezTo>
                    <a:pt x="5537" y="7157"/>
                    <a:pt x="5264" y="6847"/>
                    <a:pt x="4942" y="6537"/>
                  </a:cubicBezTo>
                  <a:cubicBezTo>
                    <a:pt x="4573" y="6180"/>
                    <a:pt x="4180" y="5883"/>
                    <a:pt x="3775" y="5668"/>
                  </a:cubicBezTo>
                  <a:cubicBezTo>
                    <a:pt x="3323" y="5430"/>
                    <a:pt x="2858" y="5299"/>
                    <a:pt x="2394" y="5287"/>
                  </a:cubicBezTo>
                  <a:lnTo>
                    <a:pt x="2394" y="3263"/>
                  </a:lnTo>
                  <a:cubicBezTo>
                    <a:pt x="2858" y="3239"/>
                    <a:pt x="3335" y="3108"/>
                    <a:pt x="3775" y="2870"/>
                  </a:cubicBezTo>
                  <a:cubicBezTo>
                    <a:pt x="4180" y="2668"/>
                    <a:pt x="4573" y="2382"/>
                    <a:pt x="4942" y="2001"/>
                  </a:cubicBezTo>
                  <a:cubicBezTo>
                    <a:pt x="5264" y="1692"/>
                    <a:pt x="5525" y="1370"/>
                    <a:pt x="5704" y="1144"/>
                  </a:cubicBezTo>
                  <a:lnTo>
                    <a:pt x="5704" y="1989"/>
                  </a:lnTo>
                  <a:cubicBezTo>
                    <a:pt x="5704" y="2061"/>
                    <a:pt x="5764" y="2120"/>
                    <a:pt x="5835" y="2120"/>
                  </a:cubicBezTo>
                  <a:cubicBezTo>
                    <a:pt x="5906" y="2120"/>
                    <a:pt x="5966" y="2061"/>
                    <a:pt x="5966" y="1989"/>
                  </a:cubicBezTo>
                  <a:lnTo>
                    <a:pt x="5966" y="263"/>
                  </a:lnTo>
                  <a:close/>
                  <a:moveTo>
                    <a:pt x="5847" y="1"/>
                  </a:moveTo>
                  <a:cubicBezTo>
                    <a:pt x="5776" y="1"/>
                    <a:pt x="5716" y="60"/>
                    <a:pt x="5716" y="132"/>
                  </a:cubicBezTo>
                  <a:lnTo>
                    <a:pt x="5716" y="668"/>
                  </a:lnTo>
                  <a:cubicBezTo>
                    <a:pt x="5645" y="799"/>
                    <a:pt x="5299" y="1311"/>
                    <a:pt x="4763" y="1834"/>
                  </a:cubicBezTo>
                  <a:cubicBezTo>
                    <a:pt x="4216" y="2370"/>
                    <a:pt x="3335" y="3001"/>
                    <a:pt x="2275" y="3001"/>
                  </a:cubicBezTo>
                  <a:lnTo>
                    <a:pt x="703" y="3001"/>
                  </a:lnTo>
                  <a:cubicBezTo>
                    <a:pt x="311" y="3001"/>
                    <a:pt x="1" y="3323"/>
                    <a:pt x="1" y="3704"/>
                  </a:cubicBezTo>
                  <a:lnTo>
                    <a:pt x="1" y="4847"/>
                  </a:lnTo>
                  <a:cubicBezTo>
                    <a:pt x="1" y="5240"/>
                    <a:pt x="311" y="5549"/>
                    <a:pt x="703" y="5549"/>
                  </a:cubicBezTo>
                  <a:lnTo>
                    <a:pt x="1001" y="5549"/>
                  </a:lnTo>
                  <a:lnTo>
                    <a:pt x="1001" y="7561"/>
                  </a:lnTo>
                  <a:cubicBezTo>
                    <a:pt x="1001" y="7633"/>
                    <a:pt x="1061" y="7692"/>
                    <a:pt x="1132" y="7692"/>
                  </a:cubicBezTo>
                  <a:lnTo>
                    <a:pt x="1692" y="7692"/>
                  </a:lnTo>
                  <a:cubicBezTo>
                    <a:pt x="1751" y="7692"/>
                    <a:pt x="1811" y="7645"/>
                    <a:pt x="1823" y="7585"/>
                  </a:cubicBezTo>
                  <a:lnTo>
                    <a:pt x="1942" y="7109"/>
                  </a:lnTo>
                  <a:lnTo>
                    <a:pt x="2406" y="7109"/>
                  </a:lnTo>
                  <a:cubicBezTo>
                    <a:pt x="2477" y="7109"/>
                    <a:pt x="2537" y="7049"/>
                    <a:pt x="2537" y="6978"/>
                  </a:cubicBezTo>
                  <a:lnTo>
                    <a:pt x="2537" y="6121"/>
                  </a:lnTo>
                  <a:cubicBezTo>
                    <a:pt x="2537" y="6037"/>
                    <a:pt x="2477" y="5978"/>
                    <a:pt x="2406" y="5978"/>
                  </a:cubicBezTo>
                  <a:lnTo>
                    <a:pt x="2239" y="5978"/>
                  </a:lnTo>
                  <a:lnTo>
                    <a:pt x="2358" y="5537"/>
                  </a:lnTo>
                  <a:cubicBezTo>
                    <a:pt x="3370" y="5585"/>
                    <a:pt x="4228" y="6192"/>
                    <a:pt x="4740" y="6716"/>
                  </a:cubicBezTo>
                  <a:cubicBezTo>
                    <a:pt x="5264" y="7216"/>
                    <a:pt x="5609" y="7740"/>
                    <a:pt x="5692" y="7871"/>
                  </a:cubicBezTo>
                  <a:lnTo>
                    <a:pt x="5692" y="8407"/>
                  </a:lnTo>
                  <a:cubicBezTo>
                    <a:pt x="5692" y="8478"/>
                    <a:pt x="5752" y="8538"/>
                    <a:pt x="5835" y="8538"/>
                  </a:cubicBezTo>
                  <a:lnTo>
                    <a:pt x="6692" y="8538"/>
                  </a:lnTo>
                  <a:cubicBezTo>
                    <a:pt x="6764" y="8538"/>
                    <a:pt x="6823" y="8478"/>
                    <a:pt x="6823" y="8407"/>
                  </a:cubicBezTo>
                  <a:lnTo>
                    <a:pt x="6823" y="5406"/>
                  </a:lnTo>
                  <a:cubicBezTo>
                    <a:pt x="7395" y="5323"/>
                    <a:pt x="7823" y="4847"/>
                    <a:pt x="7823" y="4275"/>
                  </a:cubicBezTo>
                  <a:cubicBezTo>
                    <a:pt x="7847" y="3692"/>
                    <a:pt x="7407" y="3216"/>
                    <a:pt x="6835" y="3144"/>
                  </a:cubicBezTo>
                  <a:lnTo>
                    <a:pt x="6835" y="132"/>
                  </a:lnTo>
                  <a:cubicBezTo>
                    <a:pt x="6835" y="60"/>
                    <a:pt x="6776" y="1"/>
                    <a:pt x="669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 name="Google Shape;12576;p72"/>
            <p:cNvSpPr/>
            <p:nvPr/>
          </p:nvSpPr>
          <p:spPr>
            <a:xfrm>
              <a:off x="3870185" y="1675515"/>
              <a:ext cx="28415" cy="11099"/>
            </a:xfrm>
            <a:custGeom>
              <a:avLst/>
              <a:gdLst/>
              <a:ahLst/>
              <a:cxnLst/>
              <a:rect l="l" t="t" r="r" b="b"/>
              <a:pathLst>
                <a:path w="704" h="275" extrusionOk="0">
                  <a:moveTo>
                    <a:pt x="144" y="0"/>
                  </a:moveTo>
                  <a:cubicBezTo>
                    <a:pt x="60" y="0"/>
                    <a:pt x="1" y="60"/>
                    <a:pt x="1" y="143"/>
                  </a:cubicBezTo>
                  <a:cubicBezTo>
                    <a:pt x="1" y="215"/>
                    <a:pt x="60" y="274"/>
                    <a:pt x="144" y="274"/>
                  </a:cubicBezTo>
                  <a:lnTo>
                    <a:pt x="572" y="274"/>
                  </a:lnTo>
                  <a:cubicBezTo>
                    <a:pt x="644" y="274"/>
                    <a:pt x="703" y="215"/>
                    <a:pt x="703" y="143"/>
                  </a:cubicBezTo>
                  <a:cubicBezTo>
                    <a:pt x="703" y="60"/>
                    <a:pt x="644" y="0"/>
                    <a:pt x="572"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 name="Google Shape;12577;p72"/>
            <p:cNvSpPr/>
            <p:nvPr/>
          </p:nvSpPr>
          <p:spPr>
            <a:xfrm>
              <a:off x="3846170" y="1610293"/>
              <a:ext cx="25993" cy="22965"/>
            </a:xfrm>
            <a:custGeom>
              <a:avLst/>
              <a:gdLst/>
              <a:ahLst/>
              <a:cxnLst/>
              <a:rect l="l" t="t" r="r" b="b"/>
              <a:pathLst>
                <a:path w="644" h="569" extrusionOk="0">
                  <a:moveTo>
                    <a:pt x="489" y="0"/>
                  </a:moveTo>
                  <a:cubicBezTo>
                    <a:pt x="456" y="0"/>
                    <a:pt x="423" y="15"/>
                    <a:pt x="393" y="45"/>
                  </a:cubicBezTo>
                  <a:lnTo>
                    <a:pt x="96" y="342"/>
                  </a:lnTo>
                  <a:cubicBezTo>
                    <a:pt x="0" y="426"/>
                    <a:pt x="60" y="569"/>
                    <a:pt x="179" y="569"/>
                  </a:cubicBezTo>
                  <a:cubicBezTo>
                    <a:pt x="215" y="569"/>
                    <a:pt x="262" y="545"/>
                    <a:pt x="274" y="521"/>
                  </a:cubicBezTo>
                  <a:lnTo>
                    <a:pt x="572" y="223"/>
                  </a:lnTo>
                  <a:cubicBezTo>
                    <a:pt x="643" y="176"/>
                    <a:pt x="643" y="104"/>
                    <a:pt x="584" y="45"/>
                  </a:cubicBezTo>
                  <a:cubicBezTo>
                    <a:pt x="554" y="15"/>
                    <a:pt x="521" y="0"/>
                    <a:pt x="48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 name="Google Shape;12578;p72"/>
            <p:cNvSpPr/>
            <p:nvPr/>
          </p:nvSpPr>
          <p:spPr>
            <a:xfrm>
              <a:off x="3847623" y="1728508"/>
              <a:ext cx="24540" cy="23086"/>
            </a:xfrm>
            <a:custGeom>
              <a:avLst/>
              <a:gdLst/>
              <a:ahLst/>
              <a:cxnLst/>
              <a:rect l="l" t="t" r="r" b="b"/>
              <a:pathLst>
                <a:path w="608" h="572" extrusionOk="0">
                  <a:moveTo>
                    <a:pt x="155" y="0"/>
                  </a:moveTo>
                  <a:cubicBezTo>
                    <a:pt x="122" y="0"/>
                    <a:pt x="89" y="15"/>
                    <a:pt x="60" y="45"/>
                  </a:cubicBezTo>
                  <a:cubicBezTo>
                    <a:pt x="0" y="104"/>
                    <a:pt x="0" y="176"/>
                    <a:pt x="60" y="235"/>
                  </a:cubicBezTo>
                  <a:lnTo>
                    <a:pt x="357" y="533"/>
                  </a:lnTo>
                  <a:cubicBezTo>
                    <a:pt x="384" y="560"/>
                    <a:pt x="416" y="572"/>
                    <a:pt x="447" y="572"/>
                  </a:cubicBezTo>
                  <a:cubicBezTo>
                    <a:pt x="485" y="572"/>
                    <a:pt x="522" y="554"/>
                    <a:pt x="548" y="521"/>
                  </a:cubicBezTo>
                  <a:cubicBezTo>
                    <a:pt x="607" y="473"/>
                    <a:pt x="607" y="390"/>
                    <a:pt x="548" y="342"/>
                  </a:cubicBezTo>
                  <a:lnTo>
                    <a:pt x="250" y="45"/>
                  </a:lnTo>
                  <a:cubicBezTo>
                    <a:pt x="220" y="15"/>
                    <a:pt x="188" y="0"/>
                    <a:pt x="155" y="0"/>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4098" name="Picture 2" descr="Free Purpose Vectors, 1,000+ Images in AI, EPS for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286" y="3533774"/>
            <a:ext cx="3219450" cy="3219451"/>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085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2" name="TextBox 1"/>
          <p:cNvSpPr txBox="1"/>
          <p:nvPr/>
        </p:nvSpPr>
        <p:spPr>
          <a:xfrm>
            <a:off x="1104901" y="1285874"/>
            <a:ext cx="6838950" cy="2862322"/>
          </a:xfrm>
          <a:prstGeom prst="rect">
            <a:avLst/>
          </a:prstGeom>
          <a:noFill/>
        </p:spPr>
        <p:txBody>
          <a:bodyPr wrap="square" rtlCol="0">
            <a:spAutoFit/>
          </a:bodyPr>
          <a:lstStyle/>
          <a:p>
            <a:r>
              <a:rPr lang="en-US" sz="1800" b="1" smtClean="0"/>
              <a:t>Manfaat Teoritis</a:t>
            </a:r>
          </a:p>
          <a:p>
            <a:r>
              <a:rPr lang="en-US" sz="1800"/>
              <a:t>Diharapkan  dapat  memberikan  inovasi  baru  dalam  proses  pembelajaran  di  dunia  pendidikan  dengan  memanfaatkan  aplikasi  Instagram.</a:t>
            </a:r>
          </a:p>
          <a:p>
            <a:endParaRPr lang="en-US" sz="1800" b="1" smtClean="0"/>
          </a:p>
          <a:p>
            <a:r>
              <a:rPr lang="en-US" sz="1800" b="1" smtClean="0"/>
              <a:t>Manfaat Praktis</a:t>
            </a:r>
          </a:p>
          <a:p>
            <a:pPr marL="285750" indent="-285750">
              <a:buFontTx/>
              <a:buChar char="-"/>
            </a:pPr>
            <a:r>
              <a:rPr lang="en-US" sz="1800" smtClean="0"/>
              <a:t>Bagi guru</a:t>
            </a:r>
          </a:p>
          <a:p>
            <a:pPr marL="285750" indent="-285750">
              <a:buFontTx/>
              <a:buChar char="-"/>
            </a:pPr>
            <a:r>
              <a:rPr lang="en-US" sz="1800" smtClean="0"/>
              <a:t>Bagi pelajar</a:t>
            </a:r>
          </a:p>
          <a:p>
            <a:pPr marL="285750" indent="-285750">
              <a:buFontTx/>
              <a:buChar char="-"/>
            </a:pPr>
            <a:r>
              <a:rPr lang="en-US" sz="1800" smtClean="0"/>
              <a:t>Bagi instansi pendidikan</a:t>
            </a:r>
          </a:p>
          <a:p>
            <a:pPr marL="285750" indent="-285750">
              <a:buFontTx/>
              <a:buChar char="-"/>
            </a:pPr>
            <a:r>
              <a:rPr lang="en-US" sz="1800" smtClean="0"/>
              <a:t>Bagi peneliti selanjutnya</a:t>
            </a:r>
            <a:endParaRPr lang="en-US" sz="1800"/>
          </a:p>
        </p:txBody>
      </p:sp>
      <p:sp>
        <p:nvSpPr>
          <p:cNvPr id="5" name="TextBox 4"/>
          <p:cNvSpPr txBox="1"/>
          <p:nvPr/>
        </p:nvSpPr>
        <p:spPr>
          <a:xfrm>
            <a:off x="1219201" y="466724"/>
            <a:ext cx="6838950" cy="400110"/>
          </a:xfrm>
          <a:prstGeom prst="rect">
            <a:avLst/>
          </a:prstGeom>
          <a:noFill/>
        </p:spPr>
        <p:txBody>
          <a:bodyPr wrap="square" rtlCol="0">
            <a:spAutoFit/>
          </a:bodyPr>
          <a:lstStyle/>
          <a:p>
            <a:pPr algn="ctr"/>
            <a:r>
              <a:rPr lang="en-US" sz="2000" b="1" smtClean="0"/>
              <a:t>Manfaat Penelitian</a:t>
            </a:r>
            <a:endParaRPr lang="en-US" sz="2000" b="1"/>
          </a:p>
        </p:txBody>
      </p:sp>
      <p:grpSp>
        <p:nvGrpSpPr>
          <p:cNvPr id="4" name="Google Shape;10804;p70"/>
          <p:cNvGrpSpPr/>
          <p:nvPr/>
        </p:nvGrpSpPr>
        <p:grpSpPr>
          <a:xfrm>
            <a:off x="2742027" y="238405"/>
            <a:ext cx="640278" cy="628429"/>
            <a:chOff x="1731934" y="3355639"/>
            <a:chExt cx="368371" cy="361554"/>
          </a:xfrm>
        </p:grpSpPr>
        <p:sp>
          <p:nvSpPr>
            <p:cNvPr id="6" name="Google Shape;10805;p70"/>
            <p:cNvSpPr/>
            <p:nvPr/>
          </p:nvSpPr>
          <p:spPr>
            <a:xfrm>
              <a:off x="1812336" y="3533963"/>
              <a:ext cx="41762" cy="41762"/>
            </a:xfrm>
            <a:custGeom>
              <a:avLst/>
              <a:gdLst/>
              <a:ahLst/>
              <a:cxnLst/>
              <a:rect l="l" t="t" r="r" b="b"/>
              <a:pathLst>
                <a:path w="1311" h="1311" extrusionOk="0">
                  <a:moveTo>
                    <a:pt x="655" y="322"/>
                  </a:moveTo>
                  <a:cubicBezTo>
                    <a:pt x="834" y="322"/>
                    <a:pt x="989" y="477"/>
                    <a:pt x="989" y="655"/>
                  </a:cubicBezTo>
                  <a:cubicBezTo>
                    <a:pt x="989" y="834"/>
                    <a:pt x="834" y="989"/>
                    <a:pt x="655" y="989"/>
                  </a:cubicBezTo>
                  <a:cubicBezTo>
                    <a:pt x="477" y="989"/>
                    <a:pt x="334" y="834"/>
                    <a:pt x="334" y="655"/>
                  </a:cubicBezTo>
                  <a:cubicBezTo>
                    <a:pt x="334" y="477"/>
                    <a:pt x="477" y="322"/>
                    <a:pt x="655" y="322"/>
                  </a:cubicBezTo>
                  <a:close/>
                  <a:moveTo>
                    <a:pt x="655" y="1"/>
                  </a:moveTo>
                  <a:cubicBezTo>
                    <a:pt x="298" y="1"/>
                    <a:pt x="1" y="298"/>
                    <a:pt x="1" y="655"/>
                  </a:cubicBezTo>
                  <a:cubicBezTo>
                    <a:pt x="1" y="1013"/>
                    <a:pt x="298" y="1310"/>
                    <a:pt x="655" y="1310"/>
                  </a:cubicBezTo>
                  <a:cubicBezTo>
                    <a:pt x="1013" y="1310"/>
                    <a:pt x="1310" y="1013"/>
                    <a:pt x="1310" y="655"/>
                  </a:cubicBezTo>
                  <a:cubicBezTo>
                    <a:pt x="1310" y="298"/>
                    <a:pt x="1013" y="1"/>
                    <a:pt x="65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 name="Google Shape;10806;p70"/>
            <p:cNvSpPr/>
            <p:nvPr/>
          </p:nvSpPr>
          <p:spPr>
            <a:xfrm>
              <a:off x="1731934" y="3355639"/>
              <a:ext cx="368371" cy="361554"/>
            </a:xfrm>
            <a:custGeom>
              <a:avLst/>
              <a:gdLst/>
              <a:ahLst/>
              <a:cxnLst/>
              <a:rect l="l" t="t" r="r" b="b"/>
              <a:pathLst>
                <a:path w="11564" h="11350" extrusionOk="0">
                  <a:moveTo>
                    <a:pt x="4572" y="330"/>
                  </a:moveTo>
                  <a:cubicBezTo>
                    <a:pt x="4619" y="330"/>
                    <a:pt x="4691" y="407"/>
                    <a:pt x="5251" y="753"/>
                  </a:cubicBezTo>
                  <a:lnTo>
                    <a:pt x="4882" y="1348"/>
                  </a:lnTo>
                  <a:lnTo>
                    <a:pt x="4239" y="943"/>
                  </a:lnTo>
                  <a:cubicBezTo>
                    <a:pt x="4215" y="907"/>
                    <a:pt x="4192" y="872"/>
                    <a:pt x="4215" y="836"/>
                  </a:cubicBezTo>
                  <a:cubicBezTo>
                    <a:pt x="4513" y="396"/>
                    <a:pt x="4489" y="348"/>
                    <a:pt x="4549" y="336"/>
                  </a:cubicBezTo>
                  <a:cubicBezTo>
                    <a:pt x="4557" y="333"/>
                    <a:pt x="4564" y="330"/>
                    <a:pt x="4572" y="330"/>
                  </a:cubicBezTo>
                  <a:close/>
                  <a:moveTo>
                    <a:pt x="5975" y="398"/>
                  </a:moveTo>
                  <a:cubicBezTo>
                    <a:pt x="6005" y="398"/>
                    <a:pt x="6035" y="404"/>
                    <a:pt x="6061" y="419"/>
                  </a:cubicBezTo>
                  <a:lnTo>
                    <a:pt x="7394" y="1253"/>
                  </a:lnTo>
                  <a:lnTo>
                    <a:pt x="6275" y="3039"/>
                  </a:lnTo>
                  <a:lnTo>
                    <a:pt x="4942" y="2205"/>
                  </a:lnTo>
                  <a:cubicBezTo>
                    <a:pt x="4846" y="2146"/>
                    <a:pt x="4834" y="2039"/>
                    <a:pt x="4882" y="1967"/>
                  </a:cubicBezTo>
                  <a:cubicBezTo>
                    <a:pt x="5073" y="1658"/>
                    <a:pt x="5501" y="979"/>
                    <a:pt x="5823" y="479"/>
                  </a:cubicBezTo>
                  <a:cubicBezTo>
                    <a:pt x="5847" y="430"/>
                    <a:pt x="5911" y="398"/>
                    <a:pt x="5975" y="398"/>
                  </a:cubicBezTo>
                  <a:close/>
                  <a:moveTo>
                    <a:pt x="10180" y="2860"/>
                  </a:moveTo>
                  <a:cubicBezTo>
                    <a:pt x="10323" y="2979"/>
                    <a:pt x="10847" y="3158"/>
                    <a:pt x="11002" y="3789"/>
                  </a:cubicBezTo>
                  <a:cubicBezTo>
                    <a:pt x="11195" y="4581"/>
                    <a:pt x="10555" y="5231"/>
                    <a:pt x="9842" y="5231"/>
                  </a:cubicBezTo>
                  <a:cubicBezTo>
                    <a:pt x="9633" y="5231"/>
                    <a:pt x="9418" y="5175"/>
                    <a:pt x="9216" y="5051"/>
                  </a:cubicBezTo>
                  <a:lnTo>
                    <a:pt x="8918" y="4872"/>
                  </a:lnTo>
                  <a:lnTo>
                    <a:pt x="10180" y="2860"/>
                  </a:lnTo>
                  <a:close/>
                  <a:moveTo>
                    <a:pt x="5644" y="3039"/>
                  </a:moveTo>
                  <a:lnTo>
                    <a:pt x="6204" y="3396"/>
                  </a:lnTo>
                  <a:lnTo>
                    <a:pt x="6216" y="3408"/>
                  </a:lnTo>
                  <a:lnTo>
                    <a:pt x="4287" y="5349"/>
                  </a:lnTo>
                  <a:cubicBezTo>
                    <a:pt x="4132" y="5170"/>
                    <a:pt x="3941" y="5039"/>
                    <a:pt x="3751" y="4944"/>
                  </a:cubicBezTo>
                  <a:lnTo>
                    <a:pt x="5644" y="3039"/>
                  </a:lnTo>
                  <a:close/>
                  <a:moveTo>
                    <a:pt x="3195" y="5176"/>
                  </a:moveTo>
                  <a:cubicBezTo>
                    <a:pt x="3355" y="5176"/>
                    <a:pt x="3520" y="5212"/>
                    <a:pt x="3680" y="5289"/>
                  </a:cubicBezTo>
                  <a:cubicBezTo>
                    <a:pt x="4705" y="5802"/>
                    <a:pt x="4316" y="7363"/>
                    <a:pt x="3195" y="7363"/>
                  </a:cubicBezTo>
                  <a:cubicBezTo>
                    <a:pt x="3170" y="7363"/>
                    <a:pt x="3145" y="7362"/>
                    <a:pt x="3120" y="7361"/>
                  </a:cubicBezTo>
                  <a:cubicBezTo>
                    <a:pt x="2548" y="7325"/>
                    <a:pt x="2096" y="6849"/>
                    <a:pt x="2096" y="6265"/>
                  </a:cubicBezTo>
                  <a:cubicBezTo>
                    <a:pt x="2096" y="5640"/>
                    <a:pt x="2615" y="5176"/>
                    <a:pt x="3195" y="5176"/>
                  </a:cubicBezTo>
                  <a:close/>
                  <a:moveTo>
                    <a:pt x="5144" y="8992"/>
                  </a:moveTo>
                  <a:cubicBezTo>
                    <a:pt x="5358" y="8992"/>
                    <a:pt x="5537" y="9159"/>
                    <a:pt x="5537" y="9385"/>
                  </a:cubicBezTo>
                  <a:lnTo>
                    <a:pt x="5537" y="9694"/>
                  </a:lnTo>
                  <a:lnTo>
                    <a:pt x="4537" y="9694"/>
                  </a:lnTo>
                  <a:lnTo>
                    <a:pt x="4537" y="9385"/>
                  </a:lnTo>
                  <a:lnTo>
                    <a:pt x="4525" y="9385"/>
                  </a:lnTo>
                  <a:cubicBezTo>
                    <a:pt x="4525" y="9170"/>
                    <a:pt x="4692" y="8992"/>
                    <a:pt x="4906" y="8992"/>
                  </a:cubicBezTo>
                  <a:close/>
                  <a:moveTo>
                    <a:pt x="6085" y="10016"/>
                  </a:moveTo>
                  <a:cubicBezTo>
                    <a:pt x="6454" y="10016"/>
                    <a:pt x="6751" y="10313"/>
                    <a:pt x="6751" y="10694"/>
                  </a:cubicBezTo>
                  <a:lnTo>
                    <a:pt x="6751" y="10992"/>
                  </a:lnTo>
                  <a:lnTo>
                    <a:pt x="322" y="10992"/>
                  </a:lnTo>
                  <a:lnTo>
                    <a:pt x="322" y="10694"/>
                  </a:lnTo>
                  <a:cubicBezTo>
                    <a:pt x="322" y="10313"/>
                    <a:pt x="620" y="10016"/>
                    <a:pt x="1001" y="10016"/>
                  </a:cubicBezTo>
                  <a:close/>
                  <a:moveTo>
                    <a:pt x="4558" y="1"/>
                  </a:moveTo>
                  <a:cubicBezTo>
                    <a:pt x="4419" y="1"/>
                    <a:pt x="4281" y="69"/>
                    <a:pt x="4203" y="193"/>
                  </a:cubicBezTo>
                  <a:lnTo>
                    <a:pt x="3906" y="669"/>
                  </a:lnTo>
                  <a:cubicBezTo>
                    <a:pt x="3787" y="872"/>
                    <a:pt x="3846" y="1122"/>
                    <a:pt x="4049" y="1241"/>
                  </a:cubicBezTo>
                  <a:lnTo>
                    <a:pt x="4680" y="1646"/>
                  </a:lnTo>
                  <a:cubicBezTo>
                    <a:pt x="4644" y="1741"/>
                    <a:pt x="4442" y="1908"/>
                    <a:pt x="4525" y="2193"/>
                  </a:cubicBezTo>
                  <a:cubicBezTo>
                    <a:pt x="4549" y="2324"/>
                    <a:pt x="4620" y="2431"/>
                    <a:pt x="4739" y="2503"/>
                  </a:cubicBezTo>
                  <a:lnTo>
                    <a:pt x="5335" y="2872"/>
                  </a:lnTo>
                  <a:lnTo>
                    <a:pt x="3358" y="4872"/>
                  </a:lnTo>
                  <a:cubicBezTo>
                    <a:pt x="3297" y="4865"/>
                    <a:pt x="3237" y="4861"/>
                    <a:pt x="3177" y="4861"/>
                  </a:cubicBezTo>
                  <a:cubicBezTo>
                    <a:pt x="2398" y="4861"/>
                    <a:pt x="1751" y="5493"/>
                    <a:pt x="1751" y="6289"/>
                  </a:cubicBezTo>
                  <a:cubicBezTo>
                    <a:pt x="1751" y="6765"/>
                    <a:pt x="1989" y="7194"/>
                    <a:pt x="2346" y="7444"/>
                  </a:cubicBezTo>
                  <a:lnTo>
                    <a:pt x="2346" y="8397"/>
                  </a:lnTo>
                  <a:cubicBezTo>
                    <a:pt x="2346" y="8492"/>
                    <a:pt x="2417" y="8563"/>
                    <a:pt x="2513" y="8563"/>
                  </a:cubicBezTo>
                  <a:cubicBezTo>
                    <a:pt x="2596" y="8563"/>
                    <a:pt x="2679" y="8492"/>
                    <a:pt x="2679" y="8397"/>
                  </a:cubicBezTo>
                  <a:lnTo>
                    <a:pt x="2679" y="7623"/>
                  </a:lnTo>
                  <a:cubicBezTo>
                    <a:pt x="2828" y="7675"/>
                    <a:pt x="2995" y="7708"/>
                    <a:pt x="3163" y="7708"/>
                  </a:cubicBezTo>
                  <a:cubicBezTo>
                    <a:pt x="3224" y="7708"/>
                    <a:pt x="3286" y="7704"/>
                    <a:pt x="3346" y="7694"/>
                  </a:cubicBezTo>
                  <a:lnTo>
                    <a:pt x="3346" y="9706"/>
                  </a:lnTo>
                  <a:lnTo>
                    <a:pt x="2679" y="9706"/>
                  </a:lnTo>
                  <a:lnTo>
                    <a:pt x="2679" y="9028"/>
                  </a:lnTo>
                  <a:cubicBezTo>
                    <a:pt x="2679" y="8932"/>
                    <a:pt x="2596" y="8861"/>
                    <a:pt x="2513" y="8861"/>
                  </a:cubicBezTo>
                  <a:cubicBezTo>
                    <a:pt x="2417" y="8861"/>
                    <a:pt x="2346" y="8932"/>
                    <a:pt x="2346" y="9028"/>
                  </a:cubicBezTo>
                  <a:lnTo>
                    <a:pt x="2346" y="9706"/>
                  </a:lnTo>
                  <a:lnTo>
                    <a:pt x="989" y="9706"/>
                  </a:lnTo>
                  <a:cubicBezTo>
                    <a:pt x="441" y="9706"/>
                    <a:pt x="1" y="10159"/>
                    <a:pt x="1" y="10706"/>
                  </a:cubicBezTo>
                  <a:lnTo>
                    <a:pt x="1" y="11183"/>
                  </a:lnTo>
                  <a:cubicBezTo>
                    <a:pt x="1" y="11266"/>
                    <a:pt x="72" y="11349"/>
                    <a:pt x="155" y="11349"/>
                  </a:cubicBezTo>
                  <a:lnTo>
                    <a:pt x="6918" y="11349"/>
                  </a:lnTo>
                  <a:cubicBezTo>
                    <a:pt x="7001" y="11349"/>
                    <a:pt x="7085" y="11266"/>
                    <a:pt x="7085" y="11183"/>
                  </a:cubicBezTo>
                  <a:lnTo>
                    <a:pt x="7085" y="10706"/>
                  </a:lnTo>
                  <a:cubicBezTo>
                    <a:pt x="7085" y="10159"/>
                    <a:pt x="6632" y="9706"/>
                    <a:pt x="6085" y="9706"/>
                  </a:cubicBezTo>
                  <a:lnTo>
                    <a:pt x="5846" y="9706"/>
                  </a:lnTo>
                  <a:lnTo>
                    <a:pt x="5846" y="9397"/>
                  </a:lnTo>
                  <a:cubicBezTo>
                    <a:pt x="5846" y="9004"/>
                    <a:pt x="5537" y="8682"/>
                    <a:pt x="5132" y="8682"/>
                  </a:cubicBezTo>
                  <a:lnTo>
                    <a:pt x="4894" y="8682"/>
                  </a:lnTo>
                  <a:cubicBezTo>
                    <a:pt x="4501" y="8682"/>
                    <a:pt x="4180" y="9004"/>
                    <a:pt x="4180" y="9397"/>
                  </a:cubicBezTo>
                  <a:lnTo>
                    <a:pt x="4180" y="9706"/>
                  </a:lnTo>
                  <a:lnTo>
                    <a:pt x="3668" y="9706"/>
                  </a:lnTo>
                  <a:lnTo>
                    <a:pt x="3668" y="7611"/>
                  </a:lnTo>
                  <a:cubicBezTo>
                    <a:pt x="4465" y="7313"/>
                    <a:pt x="4823" y="6384"/>
                    <a:pt x="4442" y="5646"/>
                  </a:cubicBezTo>
                  <a:lnTo>
                    <a:pt x="6370" y="3717"/>
                  </a:lnTo>
                  <a:lnTo>
                    <a:pt x="7585" y="5801"/>
                  </a:lnTo>
                  <a:cubicBezTo>
                    <a:pt x="7670" y="5947"/>
                    <a:pt x="7817" y="6018"/>
                    <a:pt x="7962" y="6018"/>
                  </a:cubicBezTo>
                  <a:cubicBezTo>
                    <a:pt x="8100" y="6018"/>
                    <a:pt x="8235" y="5953"/>
                    <a:pt x="8311" y="5825"/>
                  </a:cubicBezTo>
                  <a:lnTo>
                    <a:pt x="8716" y="5182"/>
                  </a:lnTo>
                  <a:lnTo>
                    <a:pt x="9014" y="5360"/>
                  </a:lnTo>
                  <a:cubicBezTo>
                    <a:pt x="9273" y="5514"/>
                    <a:pt x="9548" y="5584"/>
                    <a:pt x="9813" y="5584"/>
                  </a:cubicBezTo>
                  <a:cubicBezTo>
                    <a:pt x="10740" y="5584"/>
                    <a:pt x="11564" y="4739"/>
                    <a:pt x="11323" y="3694"/>
                  </a:cubicBezTo>
                  <a:cubicBezTo>
                    <a:pt x="11145" y="2908"/>
                    <a:pt x="10490" y="2670"/>
                    <a:pt x="10359" y="2562"/>
                  </a:cubicBezTo>
                  <a:lnTo>
                    <a:pt x="10764" y="1920"/>
                  </a:lnTo>
                  <a:cubicBezTo>
                    <a:pt x="10942" y="1658"/>
                    <a:pt x="10740" y="1300"/>
                    <a:pt x="10430" y="1265"/>
                  </a:cubicBezTo>
                  <a:lnTo>
                    <a:pt x="9359" y="1181"/>
                  </a:lnTo>
                  <a:cubicBezTo>
                    <a:pt x="9353" y="1180"/>
                    <a:pt x="9346" y="1180"/>
                    <a:pt x="9340" y="1180"/>
                  </a:cubicBezTo>
                  <a:cubicBezTo>
                    <a:pt x="9262" y="1180"/>
                    <a:pt x="9180" y="1247"/>
                    <a:pt x="9180" y="1324"/>
                  </a:cubicBezTo>
                  <a:cubicBezTo>
                    <a:pt x="9168" y="1419"/>
                    <a:pt x="9240" y="1503"/>
                    <a:pt x="9335" y="1503"/>
                  </a:cubicBezTo>
                  <a:lnTo>
                    <a:pt x="10407" y="1598"/>
                  </a:lnTo>
                  <a:cubicBezTo>
                    <a:pt x="10478" y="1598"/>
                    <a:pt x="10526" y="1681"/>
                    <a:pt x="10478" y="1741"/>
                  </a:cubicBezTo>
                  <a:cubicBezTo>
                    <a:pt x="10109" y="2324"/>
                    <a:pt x="8347" y="5134"/>
                    <a:pt x="8049" y="5610"/>
                  </a:cubicBezTo>
                  <a:cubicBezTo>
                    <a:pt x="8025" y="5640"/>
                    <a:pt x="7993" y="5655"/>
                    <a:pt x="7961" y="5655"/>
                  </a:cubicBezTo>
                  <a:cubicBezTo>
                    <a:pt x="7930" y="5655"/>
                    <a:pt x="7900" y="5640"/>
                    <a:pt x="7882" y="5610"/>
                  </a:cubicBezTo>
                  <a:lnTo>
                    <a:pt x="6525" y="3313"/>
                  </a:lnTo>
                  <a:lnTo>
                    <a:pt x="6513" y="3277"/>
                  </a:lnTo>
                  <a:lnTo>
                    <a:pt x="7704" y="1372"/>
                  </a:lnTo>
                  <a:lnTo>
                    <a:pt x="8704" y="1467"/>
                  </a:lnTo>
                  <a:cubicBezTo>
                    <a:pt x="8710" y="1468"/>
                    <a:pt x="8716" y="1468"/>
                    <a:pt x="8722" y="1468"/>
                  </a:cubicBezTo>
                  <a:cubicBezTo>
                    <a:pt x="8801" y="1468"/>
                    <a:pt x="8883" y="1401"/>
                    <a:pt x="8883" y="1312"/>
                  </a:cubicBezTo>
                  <a:cubicBezTo>
                    <a:pt x="8894" y="1229"/>
                    <a:pt x="8823" y="1134"/>
                    <a:pt x="8728" y="1134"/>
                  </a:cubicBezTo>
                  <a:lnTo>
                    <a:pt x="7656" y="1050"/>
                  </a:lnTo>
                  <a:lnTo>
                    <a:pt x="6216" y="134"/>
                  </a:lnTo>
                  <a:cubicBezTo>
                    <a:pt x="6133" y="84"/>
                    <a:pt x="6042" y="60"/>
                    <a:pt x="5952" y="60"/>
                  </a:cubicBezTo>
                  <a:cubicBezTo>
                    <a:pt x="5781" y="60"/>
                    <a:pt x="5614" y="145"/>
                    <a:pt x="5513" y="300"/>
                  </a:cubicBezTo>
                  <a:lnTo>
                    <a:pt x="5418" y="467"/>
                  </a:lnTo>
                  <a:lnTo>
                    <a:pt x="4775" y="62"/>
                  </a:lnTo>
                  <a:cubicBezTo>
                    <a:pt x="4708" y="21"/>
                    <a:pt x="4633" y="1"/>
                    <a:pt x="455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9" name="Picture 2" descr="https://addvantageslearningcenter.com/wp-content/uploads/2020/04/GettyImages-1159559400-sca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68748"/>
            <a:ext cx="3187700" cy="2125548"/>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376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2" name="TextBox 1"/>
          <p:cNvSpPr txBox="1"/>
          <p:nvPr/>
        </p:nvSpPr>
        <p:spPr>
          <a:xfrm>
            <a:off x="1066800" y="1757332"/>
            <a:ext cx="6838950" cy="1754326"/>
          </a:xfrm>
          <a:prstGeom prst="rect">
            <a:avLst/>
          </a:prstGeom>
          <a:noFill/>
        </p:spPr>
        <p:txBody>
          <a:bodyPr wrap="square" rtlCol="0">
            <a:spAutoFit/>
          </a:bodyPr>
          <a:lstStyle/>
          <a:p>
            <a:pPr algn="just"/>
            <a:r>
              <a:rPr lang="en-US" sz="1800" smtClean="0"/>
              <a:t>Media </a:t>
            </a:r>
            <a:r>
              <a:rPr lang="en-US" sz="1800"/>
              <a:t>sosial adalah sebuah media dalam internet yang memberikan kemungkinan pengguna bisa berinteraksi, kolaborasi, komunikasi, antar pengguna dengan cara hubungan sosial secara </a:t>
            </a:r>
            <a:r>
              <a:rPr lang="en-US" sz="1800" smtClean="0"/>
              <a:t>virtual. </a:t>
            </a:r>
            <a:r>
              <a:rPr lang="en-US" sz="1800"/>
              <a:t>Adanya media sosial memungkinkan manusia untuk dapat saling berinteraksi tanpa dibatasi oleh ruang dan waktu yang dilakukan secara online.</a:t>
            </a:r>
          </a:p>
        </p:txBody>
      </p:sp>
      <p:sp>
        <p:nvSpPr>
          <p:cNvPr id="5" name="TextBox 4"/>
          <p:cNvSpPr txBox="1"/>
          <p:nvPr/>
        </p:nvSpPr>
        <p:spPr>
          <a:xfrm>
            <a:off x="1152526" y="438149"/>
            <a:ext cx="6838950" cy="400110"/>
          </a:xfrm>
          <a:prstGeom prst="rect">
            <a:avLst/>
          </a:prstGeom>
          <a:noFill/>
        </p:spPr>
        <p:txBody>
          <a:bodyPr wrap="square" rtlCol="0">
            <a:spAutoFit/>
          </a:bodyPr>
          <a:lstStyle/>
          <a:p>
            <a:pPr algn="ctr"/>
            <a:r>
              <a:rPr lang="en-US" sz="2000" b="1" smtClean="0"/>
              <a:t>Bab ii</a:t>
            </a:r>
            <a:endParaRPr lang="en-US" sz="2000" b="1"/>
          </a:p>
        </p:txBody>
      </p:sp>
      <p:sp>
        <p:nvSpPr>
          <p:cNvPr id="3" name="Rounded Rectangle 2"/>
          <p:cNvSpPr/>
          <p:nvPr/>
        </p:nvSpPr>
        <p:spPr>
          <a:xfrm>
            <a:off x="1066800" y="1033491"/>
            <a:ext cx="2705100" cy="528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smtClean="0">
                <a:latin typeface="Times New Roman" panose="02020603050405020304" pitchFamily="18" charset="0"/>
                <a:cs typeface="Times New Roman" panose="02020603050405020304" pitchFamily="18" charset="0"/>
              </a:rPr>
              <a:t>MEDIA SOSIAL</a:t>
            </a:r>
            <a:endParaRPr lang="en-US" sz="2500" b="1">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526" y="3314700"/>
            <a:ext cx="4246340" cy="3378200"/>
          </a:xfrm>
          <a:prstGeom prst="rect">
            <a:avLst/>
          </a:prstGeom>
        </p:spPr>
      </p:pic>
    </p:spTree>
    <p:extLst>
      <p:ext uri="{BB962C8B-B14F-4D97-AF65-F5344CB8AC3E}">
        <p14:creationId xmlns:p14="http://schemas.microsoft.com/office/powerpoint/2010/main" val="1516737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 name="Rectangle 2"/>
          <p:cNvSpPr/>
          <p:nvPr/>
        </p:nvSpPr>
        <p:spPr>
          <a:xfrm>
            <a:off x="5837274" y="1230763"/>
            <a:ext cx="3306726" cy="2396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38150" y="1230764"/>
            <a:ext cx="4856863" cy="3416320"/>
          </a:xfrm>
          <a:prstGeom prst="rect">
            <a:avLst/>
          </a:prstGeom>
          <a:noFill/>
        </p:spPr>
        <p:txBody>
          <a:bodyPr wrap="square" rtlCol="0">
            <a:spAutoFit/>
          </a:bodyPr>
          <a:lstStyle/>
          <a:p>
            <a:pPr algn="just"/>
            <a:r>
              <a:rPr lang="en-US" sz="1800" smtClean="0"/>
              <a:t>Dampak positif</a:t>
            </a:r>
          </a:p>
          <a:p>
            <a:pPr marL="285750" indent="-285750" algn="just">
              <a:buFont typeface="Arial" panose="020B0604020202020204" pitchFamily="34" charset="0"/>
              <a:buChar char="•"/>
            </a:pPr>
            <a:r>
              <a:rPr lang="en-US" sz="1800" smtClean="0"/>
              <a:t>digunakan </a:t>
            </a:r>
            <a:r>
              <a:rPr lang="en-US" sz="1800"/>
              <a:t>menjadi sebuah inovasi dalam model pembelajaran. </a:t>
            </a:r>
            <a:endParaRPr lang="en-US" sz="1800" smtClean="0"/>
          </a:p>
          <a:p>
            <a:pPr marL="285750" indent="-285750" algn="just">
              <a:buFont typeface="Arial" panose="020B0604020202020204" pitchFamily="34" charset="0"/>
              <a:buChar char="•"/>
            </a:pPr>
            <a:r>
              <a:rPr lang="en-US" sz="1800" smtClean="0"/>
              <a:t>menjadi </a:t>
            </a:r>
            <a:r>
              <a:rPr lang="en-US" sz="1800"/>
              <a:t>sebuah pengenalan dan pengembangan terhadap pola pemikiran dalam pemecahan masalah, kreativitas, dan inovasi di bidang </a:t>
            </a:r>
            <a:r>
              <a:rPr lang="en-US" sz="1800" smtClean="0"/>
              <a:t>teknologi.</a:t>
            </a:r>
          </a:p>
          <a:p>
            <a:pPr algn="just"/>
            <a:endParaRPr lang="en-US" sz="1800"/>
          </a:p>
          <a:p>
            <a:pPr algn="just"/>
            <a:r>
              <a:rPr lang="en-US" sz="1800" smtClean="0"/>
              <a:t>Dampak Negatif</a:t>
            </a:r>
          </a:p>
          <a:p>
            <a:pPr marL="285750" indent="-285750" algn="just">
              <a:buFont typeface="Arial" panose="020B0604020202020204" pitchFamily="34" charset="0"/>
              <a:buChar char="•"/>
            </a:pPr>
            <a:r>
              <a:rPr lang="en-US" sz="1800" smtClean="0"/>
              <a:t>kurangnya bersosialisasi secara langsug </a:t>
            </a:r>
          </a:p>
          <a:p>
            <a:pPr marL="285750" indent="-285750" algn="just">
              <a:buFont typeface="Arial" panose="020B0604020202020204" pitchFamily="34" charset="0"/>
              <a:buChar char="•"/>
            </a:pPr>
            <a:r>
              <a:rPr lang="en-US" sz="1800" smtClean="0"/>
              <a:t>perubahan </a:t>
            </a:r>
            <a:r>
              <a:rPr lang="en-US" sz="1800"/>
              <a:t>budaya </a:t>
            </a:r>
          </a:p>
          <a:p>
            <a:pPr algn="just"/>
            <a:endParaRPr lang="en-US" sz="1800"/>
          </a:p>
        </p:txBody>
      </p:sp>
      <p:sp>
        <p:nvSpPr>
          <p:cNvPr id="5" name="TextBox 4"/>
          <p:cNvSpPr txBox="1"/>
          <p:nvPr/>
        </p:nvSpPr>
        <p:spPr>
          <a:xfrm>
            <a:off x="742951" y="490571"/>
            <a:ext cx="4403207" cy="559640"/>
          </a:xfrm>
          <a:prstGeom prst="rect">
            <a:avLst/>
          </a:prstGeom>
          <a:noFill/>
        </p:spPr>
        <p:txBody>
          <a:bodyPr wrap="square" rtlCol="0">
            <a:spAutoFit/>
          </a:bodyPr>
          <a:lstStyle/>
          <a:p>
            <a:pPr algn="ctr">
              <a:lnSpc>
                <a:spcPct val="150000"/>
              </a:lnSpc>
            </a:pPr>
            <a:r>
              <a:rPr lang="en-US" sz="2000" b="1">
                <a:latin typeface="Times New Roman" panose="02020603050405020304" pitchFamily="18" charset="0"/>
                <a:cs typeface="Times New Roman" panose="02020603050405020304" pitchFamily="18" charset="0"/>
              </a:rPr>
              <a:t>DAMPAK</a:t>
            </a:r>
            <a:r>
              <a:rPr lang="en-US" sz="2300" b="1">
                <a:latin typeface="Times New Roman" panose="02020603050405020304" pitchFamily="18" charset="0"/>
                <a:cs typeface="Times New Roman" panose="02020603050405020304" pitchFamily="18" charset="0"/>
              </a:rPr>
              <a:t> MEDIA SOSIAL</a:t>
            </a:r>
          </a:p>
        </p:txBody>
      </p:sp>
      <p:sp>
        <p:nvSpPr>
          <p:cNvPr id="4" name="TextBox 3"/>
          <p:cNvSpPr txBox="1"/>
          <p:nvPr/>
        </p:nvSpPr>
        <p:spPr>
          <a:xfrm>
            <a:off x="6390167" y="426963"/>
            <a:ext cx="2332074" cy="623248"/>
          </a:xfrm>
          <a:prstGeom prst="rect">
            <a:avLst/>
          </a:prstGeom>
          <a:noFill/>
        </p:spPr>
        <p:txBody>
          <a:bodyPr wrap="square" rtlCol="0">
            <a:spAutoFit/>
          </a:bodyPr>
          <a:lstStyle/>
          <a:p>
            <a:pPr algn="ctr">
              <a:lnSpc>
                <a:spcPct val="150000"/>
              </a:lnSpc>
            </a:pPr>
            <a:r>
              <a:rPr lang="en-US" sz="2300" b="1" smtClean="0">
                <a:latin typeface="Times New Roman" panose="02020603050405020304" pitchFamily="18" charset="0"/>
                <a:cs typeface="Times New Roman" panose="02020603050405020304" pitchFamily="18" charset="0"/>
              </a:rPr>
              <a:t>Jenis – Jenis</a:t>
            </a:r>
            <a:endParaRPr lang="en-US" sz="2300" b="1">
              <a:latin typeface="Times New Roman" panose="02020603050405020304" pitchFamily="18" charset="0"/>
              <a:cs typeface="Times New Roman" panose="02020603050405020304" pitchFamily="18" charset="0"/>
            </a:endParaRPr>
          </a:p>
        </p:txBody>
      </p:sp>
      <p:sp>
        <p:nvSpPr>
          <p:cNvPr id="6" name="TextBox 5"/>
          <p:cNvSpPr txBox="1"/>
          <p:nvPr/>
        </p:nvSpPr>
        <p:spPr>
          <a:xfrm>
            <a:off x="6066319" y="1424277"/>
            <a:ext cx="3077682" cy="2031325"/>
          </a:xfrm>
          <a:prstGeom prst="rect">
            <a:avLst/>
          </a:prstGeom>
          <a:noFill/>
        </p:spPr>
        <p:txBody>
          <a:bodyPr wrap="square" rtlCol="0">
            <a:spAutoFit/>
          </a:bodyPr>
          <a:lstStyle/>
          <a:p>
            <a:pPr marL="342900" indent="-342900">
              <a:buFont typeface="+mj-lt"/>
              <a:buAutoNum type="arabicPeriod"/>
            </a:pPr>
            <a:r>
              <a:rPr lang="en-US" sz="1800"/>
              <a:t>Proyek </a:t>
            </a:r>
            <a:r>
              <a:rPr lang="en-US" sz="1800"/>
              <a:t>Kolaborasi </a:t>
            </a:r>
            <a:r>
              <a:rPr lang="en-US" sz="1800" smtClean="0"/>
              <a:t>Website</a:t>
            </a:r>
            <a:endParaRPr lang="en-US" sz="1800"/>
          </a:p>
          <a:p>
            <a:pPr marL="342900" indent="-342900">
              <a:buFont typeface="+mj-lt"/>
              <a:buAutoNum type="arabicPeriod"/>
            </a:pPr>
            <a:r>
              <a:rPr lang="en-US" sz="1800" i="1"/>
              <a:t>Blog </a:t>
            </a:r>
            <a:r>
              <a:rPr lang="en-US" sz="1800" i="1"/>
              <a:t>dan </a:t>
            </a:r>
            <a:r>
              <a:rPr lang="en-US" sz="1800" i="1" smtClean="0"/>
              <a:t>Microblog</a:t>
            </a:r>
            <a:endParaRPr lang="en-US" sz="1800" i="1"/>
          </a:p>
          <a:p>
            <a:pPr marL="342900" indent="-342900">
              <a:buFont typeface="+mj-lt"/>
              <a:buAutoNum type="arabicPeriod"/>
            </a:pPr>
            <a:r>
              <a:rPr lang="en-US" sz="1800" smtClean="0"/>
              <a:t>Konten</a:t>
            </a:r>
            <a:endParaRPr lang="en-US" sz="1800"/>
          </a:p>
          <a:p>
            <a:pPr marL="342900" indent="-342900">
              <a:buFont typeface="+mj-lt"/>
              <a:buAutoNum type="arabicPeriod"/>
            </a:pPr>
            <a:r>
              <a:rPr lang="en-US" sz="1800"/>
              <a:t>Situs </a:t>
            </a:r>
            <a:r>
              <a:rPr lang="en-US" sz="1800"/>
              <a:t>Jejaring </a:t>
            </a:r>
            <a:r>
              <a:rPr lang="en-US" sz="1800" smtClean="0"/>
              <a:t>Sosial</a:t>
            </a:r>
            <a:endParaRPr lang="en-US" sz="1800"/>
          </a:p>
          <a:p>
            <a:pPr marL="342900" indent="-342900">
              <a:buFont typeface="+mj-lt"/>
              <a:buAutoNum type="arabicPeriod"/>
            </a:pPr>
            <a:r>
              <a:rPr lang="en-US" sz="1800" i="1"/>
              <a:t>Virtual </a:t>
            </a:r>
            <a:r>
              <a:rPr lang="en-US" sz="1800" i="1"/>
              <a:t>Game </a:t>
            </a:r>
            <a:r>
              <a:rPr lang="en-US" sz="1800" i="1" smtClean="0"/>
              <a:t>World</a:t>
            </a:r>
            <a:endParaRPr lang="en-US" sz="1800" i="1"/>
          </a:p>
          <a:p>
            <a:pPr marL="342900" indent="-342900">
              <a:buFont typeface="+mj-lt"/>
              <a:buAutoNum type="arabicPeriod"/>
            </a:pPr>
            <a:r>
              <a:rPr lang="en-US" sz="1800" i="1"/>
              <a:t>Virtual </a:t>
            </a:r>
            <a:r>
              <a:rPr lang="en-US" sz="1800" i="1"/>
              <a:t>Social </a:t>
            </a:r>
            <a:r>
              <a:rPr lang="en-US" sz="1800" i="1" smtClean="0"/>
              <a:t>World</a:t>
            </a:r>
            <a:endParaRPr lang="en-US" sz="1800" i="1"/>
          </a:p>
        </p:txBody>
      </p:sp>
      <p:grpSp>
        <p:nvGrpSpPr>
          <p:cNvPr id="7" name="Google Shape;12886;p73"/>
          <p:cNvGrpSpPr/>
          <p:nvPr/>
        </p:nvGrpSpPr>
        <p:grpSpPr>
          <a:xfrm>
            <a:off x="666751" y="439700"/>
            <a:ext cx="457199" cy="597773"/>
            <a:chOff x="1367060" y="2422129"/>
            <a:chExt cx="269261" cy="352050"/>
          </a:xfrm>
        </p:grpSpPr>
        <p:sp>
          <p:nvSpPr>
            <p:cNvPr id="8" name="Google Shape;12887;p73"/>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88;p73"/>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89;p73"/>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90;p73"/>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91;p73"/>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92;p73"/>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93;p73"/>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94;p73"/>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95;p73"/>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96;p73"/>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897;p73"/>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98;p73"/>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899;p73"/>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900;p73"/>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72874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2" name="TextBox 1"/>
          <p:cNvSpPr txBox="1"/>
          <p:nvPr/>
        </p:nvSpPr>
        <p:spPr>
          <a:xfrm>
            <a:off x="1066800" y="1757332"/>
            <a:ext cx="6838950" cy="1477328"/>
          </a:xfrm>
          <a:prstGeom prst="rect">
            <a:avLst/>
          </a:prstGeom>
          <a:noFill/>
        </p:spPr>
        <p:txBody>
          <a:bodyPr wrap="square" rtlCol="0">
            <a:spAutoFit/>
          </a:bodyPr>
          <a:lstStyle/>
          <a:p>
            <a:pPr algn="just"/>
            <a:r>
              <a:rPr lang="en-US" sz="1800"/>
              <a:t>Instagram adalah bentuk komunikasi media sosial yang memberikan fitur berbagi foto dan video yang bisa dilihat oleh pengguna Instagram lainnya. Dalam awal peluncurannya pada Oktober 2010, instagram sudah memiliki banyak unggahan dan mengalami perkembangan yang sangat </a:t>
            </a:r>
            <a:r>
              <a:rPr lang="en-US" sz="1800" smtClean="0"/>
              <a:t>cepat.</a:t>
            </a:r>
            <a:endParaRPr lang="en-US" sz="1800"/>
          </a:p>
        </p:txBody>
      </p:sp>
      <p:sp>
        <p:nvSpPr>
          <p:cNvPr id="5" name="TextBox 4"/>
          <p:cNvSpPr txBox="1"/>
          <p:nvPr/>
        </p:nvSpPr>
        <p:spPr>
          <a:xfrm>
            <a:off x="1152526" y="438149"/>
            <a:ext cx="6838950" cy="400110"/>
          </a:xfrm>
          <a:prstGeom prst="rect">
            <a:avLst/>
          </a:prstGeom>
          <a:noFill/>
        </p:spPr>
        <p:txBody>
          <a:bodyPr wrap="square" rtlCol="0">
            <a:spAutoFit/>
          </a:bodyPr>
          <a:lstStyle/>
          <a:p>
            <a:pPr algn="ctr"/>
            <a:r>
              <a:rPr lang="en-US" sz="2000" b="1" smtClean="0"/>
              <a:t>Bab ii</a:t>
            </a:r>
            <a:endParaRPr lang="en-US" sz="2000" b="1"/>
          </a:p>
        </p:txBody>
      </p:sp>
      <p:sp>
        <p:nvSpPr>
          <p:cNvPr id="3" name="Rounded Rectangle 2"/>
          <p:cNvSpPr/>
          <p:nvPr/>
        </p:nvSpPr>
        <p:spPr>
          <a:xfrm>
            <a:off x="1066800" y="1033491"/>
            <a:ext cx="2705100" cy="528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smtClean="0">
                <a:latin typeface="Times New Roman" panose="02020603050405020304" pitchFamily="18" charset="0"/>
                <a:cs typeface="Times New Roman" panose="02020603050405020304" pitchFamily="18" charset="0"/>
              </a:rPr>
              <a:t>INSTAGRAM</a:t>
            </a:r>
            <a:endParaRPr lang="en-US" sz="25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31424">
            <a:off x="4958820" y="3412028"/>
            <a:ext cx="3398312" cy="3090026"/>
          </a:xfrm>
          <a:prstGeom prst="rect">
            <a:avLst/>
          </a:prstGeom>
        </p:spPr>
      </p:pic>
    </p:spTree>
    <p:extLst>
      <p:ext uri="{BB962C8B-B14F-4D97-AF65-F5344CB8AC3E}">
        <p14:creationId xmlns:p14="http://schemas.microsoft.com/office/powerpoint/2010/main" val="3735925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51" y="1068572"/>
            <a:ext cx="4022398" cy="2176535"/>
          </a:xfrm>
        </p:spPr>
        <p:txBody>
          <a:bodyPr/>
          <a:lstStyle/>
          <a:p>
            <a:pPr lvl="0"/>
            <a:r>
              <a:rPr lang="en-US" sz="1600">
                <a:latin typeface="+mj-lt"/>
              </a:rPr>
              <a:t>Membutuhkan kuota yang lumayan besar agar dapat menjalankan aplikasi instagram.</a:t>
            </a:r>
          </a:p>
          <a:p>
            <a:pPr lvl="0"/>
            <a:r>
              <a:rPr lang="en-US" sz="1600">
                <a:latin typeface="+mj-lt"/>
              </a:rPr>
              <a:t>Dalam pembelajaran, guru tidak bisa mengawasi secara intensif.</a:t>
            </a:r>
          </a:p>
          <a:p>
            <a:pPr lvl="0"/>
            <a:r>
              <a:rPr lang="en-US" sz="1600">
                <a:latin typeface="+mj-lt"/>
              </a:rPr>
              <a:t>Konten atau unggahan dalam instagram banyak yang kurang baik.</a:t>
            </a:r>
          </a:p>
          <a:p>
            <a:pPr lvl="0"/>
            <a:r>
              <a:rPr lang="en-US" sz="1600">
                <a:latin typeface="+mj-lt"/>
              </a:rPr>
              <a:t>Kurangnya interaksi secara langsung antar guru dan siswa </a:t>
            </a:r>
            <a:r>
              <a:rPr lang="en-US" sz="1600" smtClean="0">
                <a:latin typeface="+mj-lt"/>
              </a:rPr>
              <a:t>.</a:t>
            </a:r>
            <a:endParaRPr lang="en-US" sz="1600">
              <a:latin typeface="+mj-lt"/>
            </a:endParaRPr>
          </a:p>
        </p:txBody>
      </p:sp>
      <p:sp>
        <p:nvSpPr>
          <p:cNvPr id="5" name="TextBox 4"/>
          <p:cNvSpPr txBox="1"/>
          <p:nvPr/>
        </p:nvSpPr>
        <p:spPr>
          <a:xfrm>
            <a:off x="1588968" y="555701"/>
            <a:ext cx="1518364" cy="369332"/>
          </a:xfrm>
          <a:prstGeom prst="rect">
            <a:avLst/>
          </a:prstGeom>
          <a:noFill/>
        </p:spPr>
        <p:txBody>
          <a:bodyPr wrap="none" rtlCol="0">
            <a:spAutoFit/>
          </a:bodyPr>
          <a:lstStyle/>
          <a:p>
            <a:r>
              <a:rPr lang="en-US" sz="1800" b="1" smtClean="0">
                <a:latin typeface="+mj-lt"/>
              </a:rPr>
              <a:t>Kekurangan</a:t>
            </a:r>
            <a:endParaRPr lang="en-US" sz="1800" b="1">
              <a:latin typeface="+mj-lt"/>
            </a:endParaRPr>
          </a:p>
        </p:txBody>
      </p:sp>
      <p:sp>
        <p:nvSpPr>
          <p:cNvPr id="6" name="Text Placeholder 2"/>
          <p:cNvSpPr txBox="1">
            <a:spLocks/>
          </p:cNvSpPr>
          <p:nvPr/>
        </p:nvSpPr>
        <p:spPr>
          <a:xfrm>
            <a:off x="4710476" y="1068572"/>
            <a:ext cx="4114548" cy="34956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FA000"/>
              </a:buClr>
              <a:buSzPts val="1200"/>
              <a:buFont typeface="Anaheim"/>
              <a:buChar char="●"/>
              <a:defRPr sz="1200" b="0" i="0" u="none" strike="noStrike" cap="none">
                <a:solidFill>
                  <a:schemeClr val="dk1"/>
                </a:solidFill>
                <a:latin typeface="Advent Pro"/>
                <a:ea typeface="Advent Pro"/>
                <a:cs typeface="Advent Pro"/>
                <a:sym typeface="Advent Pro"/>
              </a:defRPr>
            </a:lvl1pPr>
            <a:lvl2pPr marL="914400" marR="0" lvl="1"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2pPr>
            <a:lvl3pPr marL="1371600" marR="0" lvl="2"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3pPr>
            <a:lvl4pPr marL="1828800" marR="0" lvl="3"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4pPr>
            <a:lvl5pPr marL="2286000" marR="0" lvl="4"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5pPr>
            <a:lvl6pPr marL="2743200" marR="0" lvl="5"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6pPr>
            <a:lvl7pPr marL="3200400" marR="0" lvl="6"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7pPr>
            <a:lvl8pPr marL="3657600" marR="0" lvl="7"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8pPr>
            <a:lvl9pPr marL="4114800" marR="0" lvl="8" indent="-317500" algn="l" rtl="0">
              <a:lnSpc>
                <a:spcPct val="100000"/>
              </a:lnSpc>
              <a:spcBef>
                <a:spcPts val="0"/>
              </a:spcBef>
              <a:spcAft>
                <a:spcPts val="0"/>
              </a:spcAft>
              <a:buClr>
                <a:srgbClr val="002A49"/>
              </a:buClr>
              <a:buSzPts val="1400"/>
              <a:buFont typeface="Arial"/>
              <a:buChar char="■"/>
              <a:defRPr sz="1100" b="0" i="0" u="none" strike="noStrike" cap="none">
                <a:solidFill>
                  <a:schemeClr val="dk1"/>
                </a:solidFill>
                <a:latin typeface="Advent Pro Light"/>
                <a:ea typeface="Advent Pro Light"/>
                <a:cs typeface="Advent Pro Light"/>
                <a:sym typeface="Advent Pro Light"/>
              </a:defRPr>
            </a:lvl9pPr>
          </a:lstStyle>
          <a:p>
            <a:r>
              <a:rPr lang="en-US" sz="1600">
                <a:latin typeface="+mj-lt"/>
              </a:rPr>
              <a:t>Dapat mengaplikasikan penggunaan instagram di mana saja dan kapan saja.</a:t>
            </a:r>
          </a:p>
          <a:p>
            <a:r>
              <a:rPr lang="en-US" sz="1600">
                <a:latin typeface="+mj-lt"/>
              </a:rPr>
              <a:t>Memiliki fitur komentar yang akan menimbulkan interaksi antara pengguna.</a:t>
            </a:r>
          </a:p>
          <a:p>
            <a:r>
              <a:rPr lang="en-US" sz="1600">
                <a:latin typeface="+mj-lt"/>
              </a:rPr>
              <a:t>Bisa dimanfaatkan sebagai tempat media pembelajaran.</a:t>
            </a:r>
          </a:p>
          <a:p>
            <a:r>
              <a:rPr lang="en-US" sz="1600">
                <a:latin typeface="+mj-lt"/>
              </a:rPr>
              <a:t>Mengasah pengguna untuk kreatif dan inovatif dalam penggunaan instagram dan fitur di dalamnya.</a:t>
            </a:r>
          </a:p>
          <a:p>
            <a:r>
              <a:rPr lang="en-US" sz="1600">
                <a:latin typeface="+mj-lt"/>
              </a:rPr>
              <a:t>Penggunaan instagram mudah dan tidak memerlukan pelatihan khusus.</a:t>
            </a:r>
          </a:p>
          <a:p>
            <a:r>
              <a:rPr lang="en-US" sz="1600">
                <a:latin typeface="+mj-lt"/>
              </a:rPr>
              <a:t>Terdpat fitur “simpan”, yang berguna untuk menyimpan sebuah konten di dalam penyimpanan.</a:t>
            </a:r>
          </a:p>
        </p:txBody>
      </p:sp>
      <p:sp>
        <p:nvSpPr>
          <p:cNvPr id="7" name="TextBox 6"/>
          <p:cNvSpPr txBox="1"/>
          <p:nvPr/>
        </p:nvSpPr>
        <p:spPr>
          <a:xfrm>
            <a:off x="6123984" y="555701"/>
            <a:ext cx="1287532" cy="369332"/>
          </a:xfrm>
          <a:prstGeom prst="rect">
            <a:avLst/>
          </a:prstGeom>
          <a:noFill/>
        </p:spPr>
        <p:txBody>
          <a:bodyPr wrap="none" rtlCol="0">
            <a:spAutoFit/>
          </a:bodyPr>
          <a:lstStyle/>
          <a:p>
            <a:r>
              <a:rPr lang="en-US" sz="1800" b="1" smtClean="0">
                <a:latin typeface="+mj-lt"/>
              </a:rPr>
              <a:t>Kelebihan</a:t>
            </a:r>
            <a:endParaRPr lang="en-US" sz="1800" b="1">
              <a:latin typeface="+mj-lt"/>
            </a:endParaRPr>
          </a:p>
        </p:txBody>
      </p:sp>
    </p:spTree>
    <p:extLst>
      <p:ext uri="{BB962C8B-B14F-4D97-AF65-F5344CB8AC3E}">
        <p14:creationId xmlns:p14="http://schemas.microsoft.com/office/powerpoint/2010/main" val="4061013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2" name="TextBox 1"/>
          <p:cNvSpPr txBox="1"/>
          <p:nvPr/>
        </p:nvSpPr>
        <p:spPr>
          <a:xfrm>
            <a:off x="400050" y="1757331"/>
            <a:ext cx="5276850" cy="2308324"/>
          </a:xfrm>
          <a:prstGeom prst="rect">
            <a:avLst/>
          </a:prstGeom>
          <a:noFill/>
        </p:spPr>
        <p:txBody>
          <a:bodyPr wrap="square" rtlCol="0">
            <a:spAutoFit/>
          </a:bodyPr>
          <a:lstStyle/>
          <a:p>
            <a:r>
              <a:rPr lang="en-US" sz="1800"/>
              <a:t>Pembelajaran daring merupakan tata cara belajar yang memakai model interaktif berbasis Internet serta </a:t>
            </a:r>
            <a:r>
              <a:rPr lang="en-US" sz="1800" i="1"/>
              <a:t>Learning Manajemen System </a:t>
            </a:r>
            <a:r>
              <a:rPr lang="en-US" sz="1800"/>
              <a:t>(LMS). Semacam memakai Zoom, Google Meet, Google Drive, dan sebagainya. Aktivitas daring antara lain seminar, kelas online, serta segala aktivitas yang digunakan dengan memakai jaringan internet serta perangkat </a:t>
            </a:r>
            <a:r>
              <a:rPr lang="en-US" sz="1800" smtClean="0"/>
              <a:t>computer.</a:t>
            </a:r>
            <a:endParaRPr lang="en-US" sz="1800"/>
          </a:p>
        </p:txBody>
      </p:sp>
      <p:sp>
        <p:nvSpPr>
          <p:cNvPr id="5" name="TextBox 4"/>
          <p:cNvSpPr txBox="1"/>
          <p:nvPr/>
        </p:nvSpPr>
        <p:spPr>
          <a:xfrm>
            <a:off x="1152526" y="438149"/>
            <a:ext cx="6838950" cy="400110"/>
          </a:xfrm>
          <a:prstGeom prst="rect">
            <a:avLst/>
          </a:prstGeom>
          <a:noFill/>
        </p:spPr>
        <p:txBody>
          <a:bodyPr wrap="square" rtlCol="0">
            <a:spAutoFit/>
          </a:bodyPr>
          <a:lstStyle/>
          <a:p>
            <a:pPr algn="ctr"/>
            <a:r>
              <a:rPr lang="en-US" sz="2000" b="1" smtClean="0"/>
              <a:t>Bab ii</a:t>
            </a:r>
            <a:endParaRPr lang="en-US" sz="2000" b="1"/>
          </a:p>
        </p:txBody>
      </p:sp>
      <p:sp>
        <p:nvSpPr>
          <p:cNvPr id="3" name="Rounded Rectangle 2"/>
          <p:cNvSpPr/>
          <p:nvPr/>
        </p:nvSpPr>
        <p:spPr>
          <a:xfrm>
            <a:off x="400050" y="1033491"/>
            <a:ext cx="4648200" cy="528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smtClean="0">
                <a:latin typeface="Times New Roman" panose="02020603050405020304" pitchFamily="18" charset="0"/>
                <a:cs typeface="Times New Roman" panose="02020603050405020304" pitchFamily="18" charset="0"/>
              </a:rPr>
              <a:t>PEMBELAJARAN DARING</a:t>
            </a:r>
            <a:endParaRPr lang="en-US" sz="2500" b="1">
              <a:latin typeface="Times New Roman" panose="02020603050405020304" pitchFamily="18" charset="0"/>
              <a:cs typeface="Times New Roman" panose="02020603050405020304" pitchFamily="18" charset="0"/>
            </a:endParaRPr>
          </a:p>
        </p:txBody>
      </p:sp>
      <p:pic>
        <p:nvPicPr>
          <p:cNvPr id="1028" name="Picture 4" descr="Did you know online learning can lead to equ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499" y="1297795"/>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628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FFC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615</Words>
  <Application>Microsoft Office PowerPoint</Application>
  <PresentationFormat>On-screen Show (16:9)</PresentationFormat>
  <Paragraphs>70</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Anaheim</vt:lpstr>
      <vt:lpstr>Calibri</vt:lpstr>
      <vt:lpstr>Advent Pro</vt:lpstr>
      <vt:lpstr>Advent Pro Light</vt:lpstr>
      <vt:lpstr>Oswald Regular</vt:lpstr>
      <vt:lpstr>Times New Roman</vt:lpstr>
      <vt:lpstr>Seb Neue ExtBd</vt:lpstr>
      <vt:lpstr>Arial</vt:lpstr>
      <vt:lpstr>E-learning presentation by Slidesgo</vt:lpstr>
      <vt:lpstr>PENGGUNAAN INSTAGRAM SEBAGAI MEDIA PEMBELAJARAN DARING SISWA SMA PADA MASA PANDEMI COVID19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NASIKH DAN MANSUKH AL-QUR’AN</dc:title>
  <dc:creator>User</dc:creator>
  <cp:lastModifiedBy>Nizar</cp:lastModifiedBy>
  <cp:revision>70</cp:revision>
  <dcterms:modified xsi:type="dcterms:W3CDTF">2020-12-27T11:11:09Z</dcterms:modified>
</cp:coreProperties>
</file>