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027D70-2BC6-4224-A3C7-76F21CF3382F}">
          <p14:sldIdLst>
            <p14:sldId id="256"/>
            <p14:sldId id="257"/>
            <p14:sldId id="271"/>
            <p14:sldId id="258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6B1C-DF0F-4EE0-A545-714389A223DD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8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6B1C-DF0F-4EE0-A545-714389A223DD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3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6B1C-DF0F-4EE0-A545-714389A223DD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0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6B1C-DF0F-4EE0-A545-714389A223DD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6B1C-DF0F-4EE0-A545-714389A223DD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0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6B1C-DF0F-4EE0-A545-714389A223DD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5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6B1C-DF0F-4EE0-A545-714389A223DD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4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6B1C-DF0F-4EE0-A545-714389A223DD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2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6B1C-DF0F-4EE0-A545-714389A223DD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6B1C-DF0F-4EE0-A545-714389A223DD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5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6B1C-DF0F-4EE0-A545-714389A223DD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1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56B1C-DF0F-4EE0-A545-714389A223DD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C96C9-6102-4702-AACC-0BEA0037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6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Interactive Data Analytics Tool</a:t>
            </a:r>
            <a:br>
              <a:rPr lang="en-US" sz="5400" dirty="0" smtClean="0"/>
            </a:br>
            <a:r>
              <a:rPr lang="en-US" sz="5400" dirty="0" smtClean="0"/>
              <a:t>(IDAT)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By Wu </a:t>
            </a:r>
            <a:r>
              <a:rPr lang="en-US" dirty="0" err="1" smtClean="0"/>
              <a:t>Wenfeng</a:t>
            </a:r>
            <a:endParaRPr lang="en-US" dirty="0" smtClean="0"/>
          </a:p>
          <a:p>
            <a:r>
              <a:rPr lang="en-US" dirty="0" smtClean="0"/>
              <a:t>30 Jan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IDAT</a:t>
            </a:r>
            <a:r>
              <a:rPr lang="zh-CN" altLang="en-US" dirty="0" smtClean="0"/>
              <a:t>的定义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Interactive Data Analytics tool</a:t>
            </a:r>
          </a:p>
          <a:p>
            <a:pPr lvl="0"/>
            <a:r>
              <a:rPr lang="zh-CN" altLang="en-US" dirty="0"/>
              <a:t>我</a:t>
            </a:r>
            <a:r>
              <a:rPr lang="zh-CN" altLang="en-US" dirty="0" smtClean="0"/>
              <a:t>们针对特定的数据模型（星型，雪花型），以及特定的后台数据库产品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epic</a:t>
            </a:r>
            <a:r>
              <a:rPr lang="zh-CN" altLang="en-US" dirty="0" smtClean="0"/>
              <a:t>）</a:t>
            </a:r>
            <a:r>
              <a:rPr lang="zh-CN" altLang="en-US" dirty="0" smtClean="0"/>
              <a:t>做数据可视化的工具。</a:t>
            </a:r>
            <a:endParaRPr lang="en-US" altLang="zh-CN" dirty="0" smtClean="0"/>
          </a:p>
          <a:p>
            <a:pPr lvl="0"/>
            <a:r>
              <a:rPr lang="zh-CN" altLang="en-US" dirty="0"/>
              <a:t>主</a:t>
            </a:r>
            <a:r>
              <a:rPr lang="zh-CN" altLang="en-US" dirty="0" smtClean="0"/>
              <a:t>要任务是帮助用户简单、直观、交互式地找到有价值的数据特征。</a:t>
            </a:r>
            <a:endParaRPr lang="en-US" altLang="zh-CN" dirty="0" smtClean="0"/>
          </a:p>
          <a:p>
            <a:pPr lvl="0"/>
            <a:r>
              <a:rPr lang="zh-CN" altLang="en-US" dirty="0"/>
              <a:t>对</a:t>
            </a:r>
            <a:r>
              <a:rPr lang="zh-CN" altLang="en-US" dirty="0" smtClean="0"/>
              <a:t>于用户的几点假设：</a:t>
            </a:r>
            <a:endParaRPr lang="en-US" altLang="zh-CN" dirty="0" smtClean="0"/>
          </a:p>
          <a:p>
            <a:pPr lvl="1"/>
            <a:r>
              <a:rPr lang="zh-CN" altLang="en-US" dirty="0"/>
              <a:t>用</a:t>
            </a:r>
            <a:r>
              <a:rPr lang="zh-CN" altLang="en-US" dirty="0" smtClean="0"/>
              <a:t>户无需数据库相关背景知识</a:t>
            </a:r>
            <a:endParaRPr lang="en-US" altLang="zh-CN" dirty="0" smtClean="0"/>
          </a:p>
          <a:p>
            <a:pPr lvl="1"/>
            <a:r>
              <a:rPr lang="zh-CN" altLang="en-US" dirty="0"/>
              <a:t>用</a:t>
            </a:r>
            <a:r>
              <a:rPr lang="zh-CN" altLang="en-US" dirty="0" smtClean="0"/>
              <a:t>户没有清晰明确的目的，而是在观察数</a:t>
            </a:r>
            <a:r>
              <a:rPr lang="zh-CN" altLang="en-US" dirty="0" smtClean="0"/>
              <a:t>据特征的</a:t>
            </a:r>
            <a:r>
              <a:rPr lang="zh-CN" altLang="en-US" dirty="0" smtClean="0"/>
              <a:t>过程中逐步找到自己感兴趣的数据</a:t>
            </a:r>
            <a:endParaRPr lang="en-US" altLang="zh-CN" dirty="0" smtClean="0"/>
          </a:p>
          <a:p>
            <a:pPr lvl="1"/>
            <a:r>
              <a:rPr lang="zh-CN" altLang="en-US" dirty="0"/>
              <a:t>用</a:t>
            </a:r>
            <a:r>
              <a:rPr lang="zh-CN" altLang="en-US" dirty="0" smtClean="0"/>
              <a:t>户在使用过程中会频繁试错和回退</a:t>
            </a:r>
            <a:endParaRPr lang="en-US" altLang="zh-CN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58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我们的特点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特定数据模型和后台数据库产品</a:t>
            </a:r>
            <a:endParaRPr lang="en-US" altLang="zh-CN" dirty="0" smtClean="0"/>
          </a:p>
          <a:p>
            <a:pPr lvl="1"/>
            <a:r>
              <a:rPr lang="zh-CN" altLang="en-US" dirty="0"/>
              <a:t>集</a:t>
            </a:r>
            <a:r>
              <a:rPr lang="zh-CN" altLang="en-US" dirty="0" smtClean="0"/>
              <a:t>中力量，研究出针对性的可视化交互工具</a:t>
            </a:r>
            <a:endParaRPr lang="en-US" altLang="zh-CN" dirty="0" smtClean="0"/>
          </a:p>
          <a:p>
            <a:r>
              <a:rPr lang="zh-CN" altLang="en-US" dirty="0" smtClean="0"/>
              <a:t>用户无数据库相关背景技能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将数据概念通俗、可视化，隐藏不必要的技术细节</a:t>
            </a:r>
            <a:endParaRPr lang="en-US" altLang="zh-CN" dirty="0" smtClean="0"/>
          </a:p>
          <a:p>
            <a:r>
              <a:rPr lang="zh-CN" altLang="en-US" dirty="0" smtClean="0"/>
              <a:t>用户无明确意图</a:t>
            </a:r>
            <a:endParaRPr lang="en-US" altLang="zh-CN" dirty="0" smtClean="0"/>
          </a:p>
          <a:p>
            <a:pPr lvl="1"/>
            <a:r>
              <a:rPr lang="zh-CN" altLang="en-US" dirty="0"/>
              <a:t>区</a:t>
            </a:r>
            <a:r>
              <a:rPr lang="zh-CN" altLang="en-US" dirty="0" smtClean="0"/>
              <a:t>别于一般通用型数据可视化工具，我们的重点在于帮助用户动态的寻找有价值数据的过程，而不是展示静态结果。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难点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如何将数据抽象成星型模型</a:t>
            </a:r>
            <a:endParaRPr lang="en-US" altLang="zh-CN" dirty="0" smtClean="0"/>
          </a:p>
          <a:p>
            <a:r>
              <a:rPr lang="zh-CN" altLang="en-US" dirty="0" smtClean="0"/>
              <a:t>什么才是有价值的数据特征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何简化概念，让用户形成直观认知</a:t>
            </a:r>
            <a:endParaRPr lang="en-US" altLang="zh-CN" dirty="0" smtClean="0"/>
          </a:p>
          <a:p>
            <a:r>
              <a:rPr lang="zh-CN" altLang="en-US" dirty="0" smtClean="0"/>
              <a:t>如何检测，感知用</a:t>
            </a:r>
            <a:r>
              <a:rPr lang="zh-CN" altLang="en-US" dirty="0" smtClean="0"/>
              <a:t>户意图（</a:t>
            </a:r>
            <a:r>
              <a:rPr lang="en-US" altLang="zh-CN" dirty="0" smtClean="0"/>
              <a:t>1.</a:t>
            </a:r>
            <a:r>
              <a:rPr lang="zh-CN" altLang="en-US" dirty="0" smtClean="0"/>
              <a:t>根据特征找数据 </a:t>
            </a:r>
            <a:r>
              <a:rPr lang="en-US" altLang="zh-CN" dirty="0" smtClean="0"/>
              <a:t>2.</a:t>
            </a:r>
            <a:r>
              <a:rPr lang="zh-CN" altLang="en-US" dirty="0" smtClean="0"/>
              <a:t>根据数据找特征）</a:t>
            </a:r>
            <a:endParaRPr lang="en-US" altLang="zh-CN" dirty="0" smtClean="0"/>
          </a:p>
          <a:p>
            <a:r>
              <a:rPr lang="zh-CN" altLang="en-US" dirty="0"/>
              <a:t>易用性和功能性之间找到平衡点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7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需要权衡的点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抽象数据模型的工作由</a:t>
            </a:r>
            <a:r>
              <a:rPr lang="zh-CN" altLang="en-US" dirty="0"/>
              <a:t>谁来做，用户还是我们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抽</a:t>
            </a:r>
            <a:r>
              <a:rPr lang="zh-CN" altLang="en-US" dirty="0" smtClean="0"/>
              <a:t>象过程</a:t>
            </a:r>
            <a:r>
              <a:rPr lang="zh-CN" altLang="en-US" dirty="0" smtClean="0"/>
              <a:t>是</a:t>
            </a:r>
            <a:r>
              <a:rPr lang="en-US" altLang="zh-CN" dirty="0" smtClean="0"/>
              <a:t>incremental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还是静态的？</a:t>
            </a:r>
            <a:endParaRPr lang="en-US" altLang="zh-CN" dirty="0" smtClean="0"/>
          </a:p>
          <a:p>
            <a:r>
              <a:rPr lang="zh-CN" altLang="en-US" dirty="0" smtClean="0"/>
              <a:t>当用户意图明确时，是否提供一步到位的展示数据方式？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Func</a:t>
            </a:r>
            <a:r>
              <a:rPr lang="en-US" altLang="zh-CN" dirty="0" smtClean="0">
                <a:solidFill>
                  <a:srgbClr val="FF0000"/>
                </a:solidFill>
              </a:rPr>
              <a:t>: </a:t>
            </a:r>
            <a:r>
              <a:rPr lang="zh-CN" altLang="en-US" dirty="0" smtClean="0">
                <a:solidFill>
                  <a:srgbClr val="FF0000"/>
                </a:solidFill>
              </a:rPr>
              <a:t>除</a:t>
            </a:r>
            <a:r>
              <a:rPr lang="zh-CN" altLang="en-US" dirty="0" smtClean="0">
                <a:solidFill>
                  <a:srgbClr val="FF0000"/>
                </a:solidFill>
              </a:rPr>
              <a:t>了</a:t>
            </a:r>
            <a:r>
              <a:rPr lang="zh-CN" altLang="en-US" dirty="0">
                <a:solidFill>
                  <a:srgbClr val="FF0000"/>
                </a:solidFill>
              </a:rPr>
              <a:t>横坐</a:t>
            </a:r>
            <a:r>
              <a:rPr lang="zh-CN" altLang="en-US" dirty="0" smtClean="0">
                <a:solidFill>
                  <a:srgbClr val="FF0000"/>
                </a:solidFill>
              </a:rPr>
              <a:t>标维度，纵坐标维度，第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个维度是通过数据集，还是通过分组的概念来展示。如果通过分组的方式，那数据集的概念是否保留？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Optimization: </a:t>
            </a:r>
            <a:r>
              <a:rPr lang="zh-CN" altLang="en-US" dirty="0" smtClean="0"/>
              <a:t>哪</a:t>
            </a:r>
            <a:r>
              <a:rPr lang="zh-CN" altLang="en-US" dirty="0" smtClean="0"/>
              <a:t>些计算在前台实现，哪些在后台实现？</a:t>
            </a:r>
            <a:endParaRPr lang="en-US" altLang="zh-CN" dirty="0" smtClean="0"/>
          </a:p>
          <a:p>
            <a:r>
              <a:rPr lang="zh-CN" altLang="en-US" dirty="0"/>
              <a:t>使</a:t>
            </a:r>
            <a:r>
              <a:rPr lang="zh-CN" altLang="en-US" dirty="0" smtClean="0"/>
              <a:t>用开源的</a:t>
            </a:r>
            <a:r>
              <a:rPr lang="en-US" altLang="zh-CN" dirty="0" err="1" smtClean="0"/>
              <a:t>echarts</a:t>
            </a:r>
            <a:r>
              <a:rPr lang="zh-CN" altLang="en-US" dirty="0" smtClean="0"/>
              <a:t>，还是</a:t>
            </a:r>
            <a:r>
              <a:rPr lang="zh-CN" altLang="en-US" dirty="0"/>
              <a:t>商</a:t>
            </a:r>
            <a:r>
              <a:rPr lang="zh-CN" altLang="en-US" dirty="0" smtClean="0"/>
              <a:t>业的</a:t>
            </a:r>
            <a:r>
              <a:rPr lang="en-US" altLang="zh-CN" dirty="0" err="1" smtClean="0"/>
              <a:t>highcharts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IDAT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tablau</a:t>
            </a:r>
            <a:r>
              <a:rPr lang="zh-CN" altLang="en-US" dirty="0" smtClean="0"/>
              <a:t>的对比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178091"/>
              </p:ext>
            </p:extLst>
          </p:nvPr>
        </p:nvGraphicFramePr>
        <p:xfrm>
          <a:off x="838200" y="1573077"/>
          <a:ext cx="10515600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503"/>
                <a:gridCol w="4258491"/>
                <a:gridCol w="424760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Tablau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通用性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强，针对大部分数据模型及数据库产品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弱，只支持星型模型及</a:t>
                      </a:r>
                      <a:r>
                        <a:rPr lang="en-US" altLang="zh-CN" sz="1400" dirty="0" smtClean="0"/>
                        <a:t>OLAP</a:t>
                      </a:r>
                      <a:r>
                        <a:rPr lang="zh-CN" altLang="en-US" sz="1400" dirty="0" smtClean="0"/>
                        <a:t>数据库产品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侧重点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数据展示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挖掘数据过</a:t>
                      </a:r>
                      <a:r>
                        <a:rPr lang="zh-CN" altLang="en-US" sz="1400" dirty="0" smtClean="0"/>
                        <a:t>程</a:t>
                      </a:r>
                      <a:r>
                        <a:rPr lang="en-US" altLang="zh-CN" sz="1400" dirty="0" smtClean="0"/>
                        <a:t>Data Exploration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数据抽象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复杂，有维度、度量、过滤器、横坐标，纵坐标，组，集合，分页等概念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简单，维度、度量、横坐标、纵坐标、数据集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交互方式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复杂且强大。横纵坐标均可多选；过滤器条件修改方便；自定义组和集合方式多样；记录用户操作过程，回退，前进方便；选择数据直观方便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简单，横纵坐标不可多选；数据集修改不方便；记录用户操作，回退过程稍弱，但可以在用户改变数据集的情况下保留维度变换过程；选择数据不直观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展示形式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丰富，可以任意更换图表类型，图标形状颜色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一般，受限于</a:t>
                      </a:r>
                      <a:r>
                        <a:rPr lang="en-US" altLang="zh-CN" sz="1400" dirty="0" err="1" smtClean="0"/>
                        <a:t>highcharts</a:t>
                      </a:r>
                      <a:r>
                        <a:rPr lang="zh-CN" altLang="en-US" sz="1400" dirty="0" smtClean="0"/>
                        <a:t>的展示及交互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收藏及对比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强大方便，有</a:t>
                      </a:r>
                      <a:r>
                        <a:rPr lang="en-US" altLang="zh-CN" sz="1400" dirty="0" smtClean="0"/>
                        <a:t>worksheet</a:t>
                      </a:r>
                      <a:r>
                        <a:rPr lang="zh-CN" altLang="en-US" sz="1400" dirty="0" smtClean="0"/>
                        <a:t>，</a:t>
                      </a:r>
                      <a:r>
                        <a:rPr lang="en-US" altLang="zh-CN" sz="1400" dirty="0" smtClean="0"/>
                        <a:t>dashboard</a:t>
                      </a:r>
                      <a:r>
                        <a:rPr lang="zh-CN" altLang="en-US" sz="1400" dirty="0" smtClean="0"/>
                        <a:t>，</a:t>
                      </a:r>
                      <a:r>
                        <a:rPr lang="en-US" altLang="zh-CN" sz="1400" dirty="0" smtClean="0"/>
                        <a:t>story</a:t>
                      </a:r>
                      <a:r>
                        <a:rPr lang="zh-CN" altLang="en-US" sz="1400" dirty="0" smtClean="0"/>
                        <a:t>三层结构，满足数据对比，关联展示，整体分析的功能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一般，只有图表的概念，图表对比，关联展示，整体分析的功能较弱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11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接下来做什么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户调研</a:t>
            </a:r>
            <a:endParaRPr lang="en-US" altLang="zh-CN" dirty="0" smtClean="0"/>
          </a:p>
          <a:p>
            <a:pPr lvl="1"/>
            <a:r>
              <a:rPr lang="zh-CN" altLang="en-US" dirty="0"/>
              <a:t>寻找</a:t>
            </a:r>
            <a:r>
              <a:rPr lang="zh-CN" altLang="en-US" dirty="0" smtClean="0"/>
              <a:t>用户感兴趣的问题？抽象用户意</a:t>
            </a:r>
            <a:r>
              <a:rPr lang="zh-CN" altLang="en-US" dirty="0" smtClean="0"/>
              <a:t>图</a:t>
            </a:r>
            <a:r>
              <a:rPr lang="en-US" altLang="zh-CN" dirty="0" smtClean="0"/>
              <a:t> – Dr. </a:t>
            </a:r>
            <a:r>
              <a:rPr lang="en-US" altLang="zh-CN" dirty="0" err="1" smtClean="0"/>
              <a:t>hartman</a:t>
            </a:r>
            <a:endParaRPr lang="en-US" altLang="zh-CN" dirty="0" smtClean="0"/>
          </a:p>
          <a:p>
            <a:r>
              <a:rPr lang="zh-CN" altLang="en-US" dirty="0" smtClean="0"/>
              <a:t>问题整理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在特定的数据集上（医院就诊数据），总结几个具有代表性的问题</a:t>
            </a:r>
            <a:endParaRPr lang="en-US" altLang="zh-CN" dirty="0" smtClean="0"/>
          </a:p>
          <a:p>
            <a:r>
              <a:rPr lang="zh-CN" altLang="en-US" dirty="0"/>
              <a:t>现</a:t>
            </a:r>
            <a:r>
              <a:rPr lang="zh-CN" altLang="en-US" dirty="0" smtClean="0"/>
              <a:t>有功能完善</a:t>
            </a:r>
            <a:endParaRPr lang="en-US" altLang="zh-CN" dirty="0" smtClean="0"/>
          </a:p>
          <a:p>
            <a:pPr lvl="1"/>
            <a:r>
              <a:rPr lang="zh-CN" altLang="en-US" dirty="0"/>
              <a:t>针</a:t>
            </a:r>
            <a:r>
              <a:rPr lang="zh-CN" altLang="en-US" dirty="0" smtClean="0"/>
              <a:t>对问题，对现有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产品进行完善</a:t>
            </a:r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户使用调查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针对同一组问题，让用户使用</a:t>
            </a:r>
            <a:r>
              <a:rPr lang="en-US" altLang="zh-CN" dirty="0" err="1" smtClean="0"/>
              <a:t>tablau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IDAT</a:t>
            </a:r>
            <a:r>
              <a:rPr lang="zh-CN" altLang="en-US" dirty="0" smtClean="0"/>
              <a:t>进行相同的操作。观察用户行为，收集用户反馈。</a:t>
            </a:r>
            <a:endParaRPr lang="en-US" altLang="zh-CN" dirty="0"/>
          </a:p>
          <a:p>
            <a:pPr lvl="1"/>
            <a:r>
              <a:rPr lang="zh-CN" altLang="en-US" dirty="0"/>
              <a:t>产</a:t>
            </a:r>
            <a:r>
              <a:rPr lang="zh-CN" altLang="en-US" dirty="0" smtClean="0"/>
              <a:t>出调查报</a:t>
            </a:r>
            <a:r>
              <a:rPr lang="zh-CN" altLang="en-US" dirty="0" smtClean="0"/>
              <a:t>告</a:t>
            </a:r>
            <a:r>
              <a:rPr lang="en-US" altLang="zh-CN" dirty="0" smtClean="0"/>
              <a:t>user study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676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1040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Theme</vt:lpstr>
      <vt:lpstr>Interactive Data Analytics Tool (IDAT)</vt:lpstr>
      <vt:lpstr>IDAT的定义</vt:lpstr>
      <vt:lpstr>我们的特点</vt:lpstr>
      <vt:lpstr>难点</vt:lpstr>
      <vt:lpstr>需要权衡的点</vt:lpstr>
      <vt:lpstr>IDAT与tablau的对比</vt:lpstr>
      <vt:lpstr>接下来做什么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Data Analytics Tool</dc:title>
  <dc:creator>workshop</dc:creator>
  <cp:lastModifiedBy>workshop</cp:lastModifiedBy>
  <cp:revision>38</cp:revision>
  <dcterms:created xsi:type="dcterms:W3CDTF">2015-01-01T11:44:45Z</dcterms:created>
  <dcterms:modified xsi:type="dcterms:W3CDTF">2015-01-30T10:50:07Z</dcterms:modified>
</cp:coreProperties>
</file>