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6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98945-7205-4744-AEA4-5450942D0B4D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4089C-E6ED-4F5B-84B7-DF79A19B9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782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98945-7205-4744-AEA4-5450942D0B4D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4089C-E6ED-4F5B-84B7-DF79A19B9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455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98945-7205-4744-AEA4-5450942D0B4D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4089C-E6ED-4F5B-84B7-DF79A19B9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409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98945-7205-4744-AEA4-5450942D0B4D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4089C-E6ED-4F5B-84B7-DF79A19B9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956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98945-7205-4744-AEA4-5450942D0B4D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4089C-E6ED-4F5B-84B7-DF79A19B9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949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98945-7205-4744-AEA4-5450942D0B4D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4089C-E6ED-4F5B-84B7-DF79A19B9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733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98945-7205-4744-AEA4-5450942D0B4D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4089C-E6ED-4F5B-84B7-DF79A19B9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63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98945-7205-4744-AEA4-5450942D0B4D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4089C-E6ED-4F5B-84B7-DF79A19B9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670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98945-7205-4744-AEA4-5450942D0B4D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4089C-E6ED-4F5B-84B7-DF79A19B9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316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98945-7205-4744-AEA4-5450942D0B4D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4089C-E6ED-4F5B-84B7-DF79A19B9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52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98945-7205-4744-AEA4-5450942D0B4D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4089C-E6ED-4F5B-84B7-DF79A19B9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313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98945-7205-4744-AEA4-5450942D0B4D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4089C-E6ED-4F5B-84B7-DF79A19B9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170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075213" y="3017520"/>
            <a:ext cx="4865915" cy="496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gateway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98863" y="698863"/>
            <a:ext cx="2690948" cy="103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Service 1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162697" y="698862"/>
            <a:ext cx="2690948" cy="103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Service 2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752806" y="698861"/>
            <a:ext cx="2690948" cy="103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Service 3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98863" y="4800603"/>
            <a:ext cx="2690948" cy="10319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Service 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62697" y="4800602"/>
            <a:ext cx="2690948" cy="10319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Service 2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752806" y="4800601"/>
            <a:ext cx="2690948" cy="10319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Service 3</a:t>
            </a:r>
          </a:p>
        </p:txBody>
      </p:sp>
      <p:cxnSp>
        <p:nvCxnSpPr>
          <p:cNvPr id="15" name="직선 화살표 연결선 14"/>
          <p:cNvCxnSpPr>
            <a:stCxn id="7" idx="2"/>
            <a:endCxn id="6" idx="0"/>
          </p:cNvCxnSpPr>
          <p:nvPr/>
        </p:nvCxnSpPr>
        <p:spPr>
          <a:xfrm>
            <a:off x="2044337" y="1730828"/>
            <a:ext cx="3463834" cy="12866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8" idx="2"/>
            <a:endCxn id="6" idx="0"/>
          </p:cNvCxnSpPr>
          <p:nvPr/>
        </p:nvCxnSpPr>
        <p:spPr>
          <a:xfrm>
            <a:off x="5508171" y="1730827"/>
            <a:ext cx="0" cy="12866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9" idx="2"/>
            <a:endCxn id="6" idx="0"/>
          </p:cNvCxnSpPr>
          <p:nvPr/>
        </p:nvCxnSpPr>
        <p:spPr>
          <a:xfrm flipH="1">
            <a:off x="5508171" y="1730826"/>
            <a:ext cx="3590109" cy="1286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1" idx="0"/>
            <a:endCxn id="6" idx="2"/>
          </p:cNvCxnSpPr>
          <p:nvPr/>
        </p:nvCxnSpPr>
        <p:spPr>
          <a:xfrm flipV="1">
            <a:off x="2044337" y="3513909"/>
            <a:ext cx="3463834" cy="1286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6" idx="2"/>
            <a:endCxn id="12" idx="0"/>
          </p:cNvCxnSpPr>
          <p:nvPr/>
        </p:nvCxnSpPr>
        <p:spPr>
          <a:xfrm>
            <a:off x="5508171" y="3513909"/>
            <a:ext cx="0" cy="12866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6" idx="2"/>
            <a:endCxn id="13" idx="0"/>
          </p:cNvCxnSpPr>
          <p:nvPr/>
        </p:nvCxnSpPr>
        <p:spPr>
          <a:xfrm>
            <a:off x="5508171" y="3513909"/>
            <a:ext cx="3590109" cy="12866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706187" y="2168432"/>
            <a:ext cx="5603965" cy="4114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전문 통신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706186" y="3892731"/>
            <a:ext cx="5603965" cy="4114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전문 통신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612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98863" y="698863"/>
            <a:ext cx="2690948" cy="103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Service 1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162697" y="698862"/>
            <a:ext cx="2690948" cy="103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Service 2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752806" y="698861"/>
            <a:ext cx="2690948" cy="103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Service 3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98863" y="4800603"/>
            <a:ext cx="2690948" cy="10319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Service 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62697" y="4800602"/>
            <a:ext cx="2690948" cy="10319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Service 2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752806" y="4800601"/>
            <a:ext cx="2690948" cy="10319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Service 3</a:t>
            </a:r>
          </a:p>
        </p:txBody>
      </p:sp>
      <p:cxnSp>
        <p:nvCxnSpPr>
          <p:cNvPr id="15" name="직선 화살표 연결선 14"/>
          <p:cNvCxnSpPr>
            <a:stCxn id="7" idx="2"/>
            <a:endCxn id="11" idx="0"/>
          </p:cNvCxnSpPr>
          <p:nvPr/>
        </p:nvCxnSpPr>
        <p:spPr>
          <a:xfrm>
            <a:off x="2044337" y="1730828"/>
            <a:ext cx="0" cy="30697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8" idx="2"/>
            <a:endCxn id="11" idx="0"/>
          </p:cNvCxnSpPr>
          <p:nvPr/>
        </p:nvCxnSpPr>
        <p:spPr>
          <a:xfrm flipH="1">
            <a:off x="2044337" y="1730827"/>
            <a:ext cx="3463834" cy="30697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3" idx="0"/>
            <a:endCxn id="8" idx="2"/>
          </p:cNvCxnSpPr>
          <p:nvPr/>
        </p:nvCxnSpPr>
        <p:spPr>
          <a:xfrm flipH="1" flipV="1">
            <a:off x="5508171" y="1730827"/>
            <a:ext cx="3590109" cy="30697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8" idx="2"/>
            <a:endCxn id="12" idx="0"/>
          </p:cNvCxnSpPr>
          <p:nvPr/>
        </p:nvCxnSpPr>
        <p:spPr>
          <a:xfrm>
            <a:off x="5508171" y="1730827"/>
            <a:ext cx="0" cy="30697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9" idx="2"/>
            <a:endCxn id="11" idx="0"/>
          </p:cNvCxnSpPr>
          <p:nvPr/>
        </p:nvCxnSpPr>
        <p:spPr>
          <a:xfrm flipH="1">
            <a:off x="2044337" y="1730826"/>
            <a:ext cx="7053943" cy="30697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7" idx="2"/>
            <a:endCxn id="12" idx="0"/>
          </p:cNvCxnSpPr>
          <p:nvPr/>
        </p:nvCxnSpPr>
        <p:spPr>
          <a:xfrm>
            <a:off x="2044337" y="1730828"/>
            <a:ext cx="3463834" cy="30697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7" idx="2"/>
            <a:endCxn id="13" idx="0"/>
          </p:cNvCxnSpPr>
          <p:nvPr/>
        </p:nvCxnSpPr>
        <p:spPr>
          <a:xfrm>
            <a:off x="2044337" y="1730828"/>
            <a:ext cx="7053943" cy="30697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9" idx="2"/>
            <a:endCxn id="12" idx="0"/>
          </p:cNvCxnSpPr>
          <p:nvPr/>
        </p:nvCxnSpPr>
        <p:spPr>
          <a:xfrm flipH="1">
            <a:off x="5508171" y="1730826"/>
            <a:ext cx="3590109" cy="30697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9" idx="2"/>
            <a:endCxn id="13" idx="0"/>
          </p:cNvCxnSpPr>
          <p:nvPr/>
        </p:nvCxnSpPr>
        <p:spPr>
          <a:xfrm>
            <a:off x="9098280" y="1730826"/>
            <a:ext cx="0" cy="30697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8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98863" y="698863"/>
            <a:ext cx="2690948" cy="103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Service 1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162697" y="698862"/>
            <a:ext cx="2690948" cy="103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Service 2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752806" y="698861"/>
            <a:ext cx="2690948" cy="103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Service 3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98863" y="4800603"/>
            <a:ext cx="2690948" cy="10319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Service 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62697" y="4800602"/>
            <a:ext cx="2690948" cy="10319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Service 2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752806" y="4800601"/>
            <a:ext cx="2690948" cy="10319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Service 3</a:t>
            </a:r>
          </a:p>
        </p:txBody>
      </p:sp>
      <p:cxnSp>
        <p:nvCxnSpPr>
          <p:cNvPr id="15" name="직선 화살표 연결선 14"/>
          <p:cNvCxnSpPr>
            <a:stCxn id="7" idx="2"/>
            <a:endCxn id="11" idx="0"/>
          </p:cNvCxnSpPr>
          <p:nvPr/>
        </p:nvCxnSpPr>
        <p:spPr>
          <a:xfrm>
            <a:off x="2044337" y="1730828"/>
            <a:ext cx="0" cy="30697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8" idx="2"/>
            <a:endCxn id="11" idx="0"/>
          </p:cNvCxnSpPr>
          <p:nvPr/>
        </p:nvCxnSpPr>
        <p:spPr>
          <a:xfrm flipH="1">
            <a:off x="2044337" y="1730827"/>
            <a:ext cx="3463834" cy="30697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3" idx="0"/>
            <a:endCxn id="8" idx="2"/>
          </p:cNvCxnSpPr>
          <p:nvPr/>
        </p:nvCxnSpPr>
        <p:spPr>
          <a:xfrm flipH="1" flipV="1">
            <a:off x="5508171" y="1730827"/>
            <a:ext cx="3590109" cy="30697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8" idx="2"/>
            <a:endCxn id="12" idx="0"/>
          </p:cNvCxnSpPr>
          <p:nvPr/>
        </p:nvCxnSpPr>
        <p:spPr>
          <a:xfrm>
            <a:off x="5508171" y="1730827"/>
            <a:ext cx="0" cy="30697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9" idx="2"/>
            <a:endCxn id="11" idx="0"/>
          </p:cNvCxnSpPr>
          <p:nvPr/>
        </p:nvCxnSpPr>
        <p:spPr>
          <a:xfrm flipH="1">
            <a:off x="2044337" y="1730826"/>
            <a:ext cx="7053943" cy="30697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7" idx="2"/>
            <a:endCxn id="12" idx="0"/>
          </p:cNvCxnSpPr>
          <p:nvPr/>
        </p:nvCxnSpPr>
        <p:spPr>
          <a:xfrm>
            <a:off x="2044337" y="1730828"/>
            <a:ext cx="3463834" cy="30697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7" idx="2"/>
            <a:endCxn id="13" idx="0"/>
          </p:cNvCxnSpPr>
          <p:nvPr/>
        </p:nvCxnSpPr>
        <p:spPr>
          <a:xfrm>
            <a:off x="2044337" y="1730828"/>
            <a:ext cx="7053943" cy="30697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9" idx="2"/>
            <a:endCxn id="12" idx="0"/>
          </p:cNvCxnSpPr>
          <p:nvPr/>
        </p:nvCxnSpPr>
        <p:spPr>
          <a:xfrm flipH="1">
            <a:off x="5508171" y="1730826"/>
            <a:ext cx="3590109" cy="30697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9" idx="2"/>
            <a:endCxn id="13" idx="0"/>
          </p:cNvCxnSpPr>
          <p:nvPr/>
        </p:nvCxnSpPr>
        <p:spPr>
          <a:xfrm>
            <a:off x="9098280" y="1730826"/>
            <a:ext cx="0" cy="30697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91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741726" y="284927"/>
            <a:ext cx="2140131" cy="46046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738299"/>
              </p:ext>
            </p:extLst>
          </p:nvPr>
        </p:nvGraphicFramePr>
        <p:xfrm>
          <a:off x="171357" y="1443037"/>
          <a:ext cx="4522087" cy="3404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93"/>
                <a:gridCol w="2693194"/>
              </a:tblGrid>
              <a:tr h="16136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messages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4034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message_id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자동증가 </a:t>
                      </a:r>
                      <a:r>
                        <a:rPr lang="en-US" altLang="ko-KR" dirty="0" smtClean="0"/>
                        <a:t>PK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4034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message_name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전문 코드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4034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Ip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485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port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485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Path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485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Protocol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http, https, socket </a:t>
                      </a:r>
                      <a:r>
                        <a:rPr lang="ko-KR" altLang="en-US" dirty="0" smtClean="0"/>
                        <a:t>등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485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Method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Get, post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등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485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Timestamp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전문 등록 시간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863888"/>
              </p:ext>
            </p:extLst>
          </p:nvPr>
        </p:nvGraphicFramePr>
        <p:xfrm>
          <a:off x="5538788" y="791322"/>
          <a:ext cx="6212681" cy="1974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487"/>
                <a:gridCol w="3836194"/>
              </a:tblGrid>
              <a:tr h="39793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message_request_param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4034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message_name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전문 코드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4034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Parameter_format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파라미터</a:t>
                      </a:r>
                      <a:r>
                        <a:rPr lang="ko-KR" altLang="en-US" dirty="0" smtClean="0"/>
                        <a:t> 형태</a:t>
                      </a:r>
                      <a:r>
                        <a:rPr lang="en-US" altLang="ko-KR" dirty="0" smtClean="0"/>
                        <a:t>(TEXT or JSON)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4034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Parameter_schema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JSON </a:t>
                      </a:r>
                      <a:r>
                        <a:rPr lang="ko-KR" altLang="en-US" dirty="0" smtClean="0"/>
                        <a:t>구조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485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Create_at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생성 시간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676015"/>
              </p:ext>
            </p:extLst>
          </p:nvPr>
        </p:nvGraphicFramePr>
        <p:xfrm>
          <a:off x="5538787" y="3394028"/>
          <a:ext cx="6212681" cy="1974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487"/>
                <a:gridCol w="3836194"/>
              </a:tblGrid>
              <a:tr h="39793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message_request_param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4034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message_name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전문 코드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4034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Parameter_format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파라미터</a:t>
                      </a:r>
                      <a:r>
                        <a:rPr lang="ko-KR" altLang="en-US" dirty="0" smtClean="0"/>
                        <a:t> 형태</a:t>
                      </a:r>
                      <a:r>
                        <a:rPr lang="en-US" altLang="ko-KR" dirty="0" smtClean="0"/>
                        <a:t>(TEXT or JSON)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4034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Parameter_schema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JSON </a:t>
                      </a:r>
                      <a:r>
                        <a:rPr lang="ko-KR" altLang="en-US" dirty="0" smtClean="0"/>
                        <a:t>구조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485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Create_at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생성 시간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7" name="직선 화살표 연결선 26"/>
          <p:cNvCxnSpPr/>
          <p:nvPr/>
        </p:nvCxnSpPr>
        <p:spPr>
          <a:xfrm flipH="1">
            <a:off x="4693444" y="1378744"/>
            <a:ext cx="845344" cy="10215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 flipV="1">
            <a:off x="4693444" y="2400300"/>
            <a:ext cx="845344" cy="15573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33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1632</TotalTime>
  <Words>105</Words>
  <Application>Microsoft Office PowerPoint</Application>
  <PresentationFormat>와이드스크린</PresentationFormat>
  <Paragraphs>54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6</cp:revision>
  <dcterms:created xsi:type="dcterms:W3CDTF">2025-02-19T05:51:47Z</dcterms:created>
  <dcterms:modified xsi:type="dcterms:W3CDTF">2025-02-24T08:24:12Z</dcterms:modified>
</cp:coreProperties>
</file>