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45486" y="2390639"/>
            <a:ext cx="1779148" cy="1707514"/>
          </a:xfrm>
          <a:prstGeom prst="ellipse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93884" y="26369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03648" y="1412776"/>
            <a:ext cx="4320000" cy="36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13727" y="2390639"/>
            <a:ext cx="1800200" cy="1707514"/>
          </a:xfrm>
          <a:prstGeom prst="ellipse">
            <a:avLst/>
          </a:prstGeom>
          <a:solidFill>
            <a:schemeClr val="accent3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13781" y="292635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39752" y="35010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54626" y="37038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48979" y="296707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43695" y="34709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30253" y="25649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75768" y="291271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68231" y="35453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030253" y="377588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8" idx="7"/>
            <a:endCxn id="5" idx="2"/>
          </p:cNvCxnSpPr>
          <p:nvPr/>
        </p:nvCxnSpPr>
        <p:spPr>
          <a:xfrm flipV="1">
            <a:off x="2436706" y="2708920"/>
            <a:ext cx="457178" cy="23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6"/>
            <a:endCxn id="11" idx="2"/>
          </p:cNvCxnSpPr>
          <p:nvPr/>
        </p:nvCxnSpPr>
        <p:spPr>
          <a:xfrm>
            <a:off x="3037900" y="2708920"/>
            <a:ext cx="411079" cy="33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4"/>
            <a:endCxn id="9" idx="0"/>
          </p:cNvCxnSpPr>
          <p:nvPr/>
        </p:nvCxnSpPr>
        <p:spPr>
          <a:xfrm>
            <a:off x="2385789" y="3070375"/>
            <a:ext cx="25971" cy="43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5"/>
            <a:endCxn id="10" idx="2"/>
          </p:cNvCxnSpPr>
          <p:nvPr/>
        </p:nvCxnSpPr>
        <p:spPr>
          <a:xfrm>
            <a:off x="2462677" y="3623933"/>
            <a:ext cx="491949" cy="15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0" idx="6"/>
            <a:endCxn id="12" idx="2"/>
          </p:cNvCxnSpPr>
          <p:nvPr/>
        </p:nvCxnSpPr>
        <p:spPr>
          <a:xfrm flipV="1">
            <a:off x="3098642" y="3542928"/>
            <a:ext cx="345053" cy="23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8" idx="6"/>
            <a:endCxn id="11" idx="2"/>
          </p:cNvCxnSpPr>
          <p:nvPr/>
        </p:nvCxnSpPr>
        <p:spPr>
          <a:xfrm>
            <a:off x="2457797" y="2998367"/>
            <a:ext cx="991182" cy="4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1" idx="4"/>
            <a:endCxn id="12" idx="0"/>
          </p:cNvCxnSpPr>
          <p:nvPr/>
        </p:nvCxnSpPr>
        <p:spPr>
          <a:xfrm flipH="1">
            <a:off x="3515703" y="3111091"/>
            <a:ext cx="5284" cy="359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9" idx="7"/>
            <a:endCxn id="11" idx="3"/>
          </p:cNvCxnSpPr>
          <p:nvPr/>
        </p:nvCxnSpPr>
        <p:spPr>
          <a:xfrm flipV="1">
            <a:off x="2462677" y="3090000"/>
            <a:ext cx="1007393" cy="432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0" idx="0"/>
            <a:endCxn id="5" idx="4"/>
          </p:cNvCxnSpPr>
          <p:nvPr/>
        </p:nvCxnSpPr>
        <p:spPr>
          <a:xfrm flipH="1" flipV="1">
            <a:off x="2965892" y="2780928"/>
            <a:ext cx="60742" cy="92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1" idx="7"/>
            <a:endCxn id="13" idx="3"/>
          </p:cNvCxnSpPr>
          <p:nvPr/>
        </p:nvCxnSpPr>
        <p:spPr>
          <a:xfrm flipV="1">
            <a:off x="3571904" y="2687829"/>
            <a:ext cx="479440" cy="30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2" idx="5"/>
            <a:endCxn id="16" idx="1"/>
          </p:cNvCxnSpPr>
          <p:nvPr/>
        </p:nvCxnSpPr>
        <p:spPr>
          <a:xfrm>
            <a:off x="3566620" y="3593845"/>
            <a:ext cx="484724" cy="20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3" idx="5"/>
            <a:endCxn id="14" idx="2"/>
          </p:cNvCxnSpPr>
          <p:nvPr/>
        </p:nvCxnSpPr>
        <p:spPr>
          <a:xfrm>
            <a:off x="4153178" y="2687829"/>
            <a:ext cx="422590" cy="29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4" idx="4"/>
            <a:endCxn id="15" idx="0"/>
          </p:cNvCxnSpPr>
          <p:nvPr/>
        </p:nvCxnSpPr>
        <p:spPr>
          <a:xfrm flipH="1">
            <a:off x="4640239" y="3056727"/>
            <a:ext cx="7537" cy="48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6" idx="7"/>
            <a:endCxn id="15" idx="2"/>
          </p:cNvCxnSpPr>
          <p:nvPr/>
        </p:nvCxnSpPr>
        <p:spPr>
          <a:xfrm flipV="1">
            <a:off x="4153178" y="3617392"/>
            <a:ext cx="415053" cy="17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4"/>
            <a:endCxn id="16" idx="0"/>
          </p:cNvCxnSpPr>
          <p:nvPr/>
        </p:nvCxnSpPr>
        <p:spPr>
          <a:xfrm>
            <a:off x="4102261" y="2708920"/>
            <a:ext cx="0" cy="106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2" idx="6"/>
            <a:endCxn id="14" idx="4"/>
          </p:cNvCxnSpPr>
          <p:nvPr/>
        </p:nvCxnSpPr>
        <p:spPr>
          <a:xfrm flipV="1">
            <a:off x="3587711" y="3056727"/>
            <a:ext cx="1060065" cy="486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1" idx="5"/>
            <a:endCxn id="14" idx="3"/>
          </p:cNvCxnSpPr>
          <p:nvPr/>
        </p:nvCxnSpPr>
        <p:spPr>
          <a:xfrm flipV="1">
            <a:off x="3571904" y="3035636"/>
            <a:ext cx="1024955" cy="54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2663548" y="1916832"/>
            <a:ext cx="1800200" cy="1707514"/>
          </a:xfrm>
          <a:prstGeom prst="ellipse">
            <a:avLst/>
          </a:prstGeom>
          <a:solidFill>
            <a:schemeClr val="accent6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045486" y="2772582"/>
            <a:ext cx="1779148" cy="1707514"/>
          </a:xfrm>
          <a:prstGeom prst="ellipse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93884" y="301885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03648" y="1412776"/>
            <a:ext cx="4320000" cy="36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43439" y="2772582"/>
            <a:ext cx="1800200" cy="1707514"/>
          </a:xfrm>
          <a:prstGeom prst="ellipse">
            <a:avLst/>
          </a:prstGeom>
          <a:solidFill>
            <a:schemeClr val="accent3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13781" y="33083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39752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54626" y="408582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48979" y="33490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43695" y="38528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30253" y="294684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72000" y="33569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568231" y="392732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030253" y="41578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8" idx="7"/>
            <a:endCxn id="5" idx="2"/>
          </p:cNvCxnSpPr>
          <p:nvPr/>
        </p:nvCxnSpPr>
        <p:spPr>
          <a:xfrm flipV="1">
            <a:off x="2436706" y="3090863"/>
            <a:ext cx="457178" cy="23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6"/>
            <a:endCxn id="11" idx="2"/>
          </p:cNvCxnSpPr>
          <p:nvPr/>
        </p:nvCxnSpPr>
        <p:spPr>
          <a:xfrm>
            <a:off x="3037900" y="3090863"/>
            <a:ext cx="411079" cy="33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4"/>
            <a:endCxn id="9" idx="0"/>
          </p:cNvCxnSpPr>
          <p:nvPr/>
        </p:nvCxnSpPr>
        <p:spPr>
          <a:xfrm>
            <a:off x="2385789" y="3452318"/>
            <a:ext cx="25971" cy="33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5"/>
            <a:endCxn id="10" idx="2"/>
          </p:cNvCxnSpPr>
          <p:nvPr/>
        </p:nvCxnSpPr>
        <p:spPr>
          <a:xfrm>
            <a:off x="2462677" y="3911965"/>
            <a:ext cx="491949" cy="24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6"/>
            <a:endCxn id="12" idx="2"/>
          </p:cNvCxnSpPr>
          <p:nvPr/>
        </p:nvCxnSpPr>
        <p:spPr>
          <a:xfrm flipV="1">
            <a:off x="3098642" y="3924871"/>
            <a:ext cx="345053" cy="23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8" idx="6"/>
            <a:endCxn id="11" idx="2"/>
          </p:cNvCxnSpPr>
          <p:nvPr/>
        </p:nvCxnSpPr>
        <p:spPr>
          <a:xfrm>
            <a:off x="2457797" y="3380310"/>
            <a:ext cx="991182" cy="4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4"/>
            <a:endCxn id="12" idx="0"/>
          </p:cNvCxnSpPr>
          <p:nvPr/>
        </p:nvCxnSpPr>
        <p:spPr>
          <a:xfrm flipH="1">
            <a:off x="3515703" y="3493034"/>
            <a:ext cx="5284" cy="359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7"/>
            <a:endCxn id="11" idx="3"/>
          </p:cNvCxnSpPr>
          <p:nvPr/>
        </p:nvCxnSpPr>
        <p:spPr>
          <a:xfrm flipV="1">
            <a:off x="2462677" y="3471943"/>
            <a:ext cx="1007393" cy="33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  <a:endCxn id="5" idx="4"/>
          </p:cNvCxnSpPr>
          <p:nvPr/>
        </p:nvCxnSpPr>
        <p:spPr>
          <a:xfrm flipH="1" flipV="1">
            <a:off x="2965892" y="3162871"/>
            <a:ext cx="60742" cy="92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7"/>
            <a:endCxn id="13" idx="3"/>
          </p:cNvCxnSpPr>
          <p:nvPr/>
        </p:nvCxnSpPr>
        <p:spPr>
          <a:xfrm flipV="1">
            <a:off x="3571904" y="3069772"/>
            <a:ext cx="479440" cy="30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5"/>
            <a:endCxn id="16" idx="1"/>
          </p:cNvCxnSpPr>
          <p:nvPr/>
        </p:nvCxnSpPr>
        <p:spPr>
          <a:xfrm>
            <a:off x="3566620" y="3975788"/>
            <a:ext cx="484724" cy="20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5"/>
            <a:endCxn id="14" idx="2"/>
          </p:cNvCxnSpPr>
          <p:nvPr/>
        </p:nvCxnSpPr>
        <p:spPr>
          <a:xfrm>
            <a:off x="4153178" y="3069772"/>
            <a:ext cx="418822" cy="35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4"/>
            <a:endCxn id="15" idx="0"/>
          </p:cNvCxnSpPr>
          <p:nvPr/>
        </p:nvCxnSpPr>
        <p:spPr>
          <a:xfrm flipH="1">
            <a:off x="4640239" y="3501008"/>
            <a:ext cx="3769" cy="42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7"/>
            <a:endCxn id="15" idx="2"/>
          </p:cNvCxnSpPr>
          <p:nvPr/>
        </p:nvCxnSpPr>
        <p:spPr>
          <a:xfrm flipV="1">
            <a:off x="4153178" y="3999335"/>
            <a:ext cx="415053" cy="17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4"/>
            <a:endCxn id="16" idx="0"/>
          </p:cNvCxnSpPr>
          <p:nvPr/>
        </p:nvCxnSpPr>
        <p:spPr>
          <a:xfrm>
            <a:off x="4102261" y="3090863"/>
            <a:ext cx="0" cy="106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6"/>
            <a:endCxn id="14" idx="4"/>
          </p:cNvCxnSpPr>
          <p:nvPr/>
        </p:nvCxnSpPr>
        <p:spPr>
          <a:xfrm flipV="1">
            <a:off x="3587711" y="3501008"/>
            <a:ext cx="1056297" cy="42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5"/>
            <a:endCxn id="14" idx="3"/>
          </p:cNvCxnSpPr>
          <p:nvPr/>
        </p:nvCxnSpPr>
        <p:spPr>
          <a:xfrm>
            <a:off x="3571904" y="3471943"/>
            <a:ext cx="1021187" cy="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434478" y="20608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888520" y="2379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27000" y="23642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35" idx="4"/>
            <a:endCxn id="11" idx="0"/>
          </p:cNvCxnSpPr>
          <p:nvPr/>
        </p:nvCxnSpPr>
        <p:spPr>
          <a:xfrm>
            <a:off x="3506486" y="2204864"/>
            <a:ext cx="14501" cy="114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5" idx="6"/>
            <a:endCxn id="37" idx="3"/>
          </p:cNvCxnSpPr>
          <p:nvPr/>
        </p:nvCxnSpPr>
        <p:spPr>
          <a:xfrm flipV="1">
            <a:off x="3037900" y="2487161"/>
            <a:ext cx="1010191" cy="60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7"/>
            <a:endCxn id="35" idx="2"/>
          </p:cNvCxnSpPr>
          <p:nvPr/>
        </p:nvCxnSpPr>
        <p:spPr>
          <a:xfrm flipV="1">
            <a:off x="3011445" y="2132856"/>
            <a:ext cx="423033" cy="26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5" idx="5"/>
            <a:endCxn id="37" idx="1"/>
          </p:cNvCxnSpPr>
          <p:nvPr/>
        </p:nvCxnSpPr>
        <p:spPr>
          <a:xfrm>
            <a:off x="3557403" y="2183773"/>
            <a:ext cx="490688" cy="20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0"/>
            <a:endCxn id="36" idx="4"/>
          </p:cNvCxnSpPr>
          <p:nvPr/>
        </p:nvCxnSpPr>
        <p:spPr>
          <a:xfrm flipH="1" flipV="1">
            <a:off x="2960528" y="2523960"/>
            <a:ext cx="5364" cy="49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0"/>
            <a:endCxn id="37" idx="4"/>
          </p:cNvCxnSpPr>
          <p:nvPr/>
        </p:nvCxnSpPr>
        <p:spPr>
          <a:xfrm flipH="1" flipV="1">
            <a:off x="4099008" y="2508252"/>
            <a:ext cx="3253" cy="438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4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4106378" y="2302619"/>
            <a:ext cx="1800200" cy="1707514"/>
          </a:xfrm>
          <a:prstGeom prst="ellipse">
            <a:avLst/>
          </a:prstGeom>
          <a:solidFill>
            <a:schemeClr val="accent4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706726" y="2907370"/>
            <a:ext cx="1779148" cy="1707514"/>
          </a:xfrm>
          <a:prstGeom prst="ellipse">
            <a:avLst/>
          </a:prstGeom>
          <a:solidFill>
            <a:schemeClr val="accent2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944675" y="2882256"/>
            <a:ext cx="1800200" cy="1707514"/>
          </a:xfrm>
          <a:prstGeom prst="ellipse">
            <a:avLst/>
          </a:prstGeom>
          <a:solidFill>
            <a:schemeClr val="accent6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691680" y="1649478"/>
            <a:ext cx="1779148" cy="1707514"/>
          </a:xfrm>
          <a:prstGeom prst="ellipse">
            <a:avLst/>
          </a:prstGeom>
          <a:solidFill>
            <a:schemeClr val="accent5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2912" y="1412776"/>
            <a:ext cx="4869248" cy="36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950132" y="1676774"/>
            <a:ext cx="1800200" cy="1707514"/>
          </a:xfrm>
          <a:prstGeom prst="ellipse">
            <a:avLst/>
          </a:prstGeom>
          <a:solidFill>
            <a:schemeClr val="accent3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62782" y="343719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957498" y="394104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544056" y="30350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85803" y="344517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82034" y="401550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544056" y="42460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11" idx="4"/>
            <a:endCxn id="12" idx="0"/>
          </p:cNvCxnSpPr>
          <p:nvPr/>
        </p:nvCxnSpPr>
        <p:spPr>
          <a:xfrm flipH="1">
            <a:off x="2029506" y="3581213"/>
            <a:ext cx="5284" cy="359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7"/>
            <a:endCxn id="13" idx="3"/>
          </p:cNvCxnSpPr>
          <p:nvPr/>
        </p:nvCxnSpPr>
        <p:spPr>
          <a:xfrm flipV="1">
            <a:off x="2085707" y="3157951"/>
            <a:ext cx="479440" cy="30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5"/>
            <a:endCxn id="16" idx="1"/>
          </p:cNvCxnSpPr>
          <p:nvPr/>
        </p:nvCxnSpPr>
        <p:spPr>
          <a:xfrm>
            <a:off x="2080423" y="4063967"/>
            <a:ext cx="484724" cy="203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3" idx="5"/>
            <a:endCxn id="14" idx="2"/>
          </p:cNvCxnSpPr>
          <p:nvPr/>
        </p:nvCxnSpPr>
        <p:spPr>
          <a:xfrm>
            <a:off x="2666981" y="3157951"/>
            <a:ext cx="418822" cy="35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4"/>
            <a:endCxn id="15" idx="0"/>
          </p:cNvCxnSpPr>
          <p:nvPr/>
        </p:nvCxnSpPr>
        <p:spPr>
          <a:xfrm flipH="1">
            <a:off x="3154042" y="3589187"/>
            <a:ext cx="3769" cy="42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7"/>
            <a:endCxn id="15" idx="2"/>
          </p:cNvCxnSpPr>
          <p:nvPr/>
        </p:nvCxnSpPr>
        <p:spPr>
          <a:xfrm flipV="1">
            <a:off x="2666981" y="4087514"/>
            <a:ext cx="415053" cy="17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4"/>
            <a:endCxn id="16" idx="0"/>
          </p:cNvCxnSpPr>
          <p:nvPr/>
        </p:nvCxnSpPr>
        <p:spPr>
          <a:xfrm>
            <a:off x="2616064" y="3179042"/>
            <a:ext cx="0" cy="106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6"/>
            <a:endCxn id="14" idx="4"/>
          </p:cNvCxnSpPr>
          <p:nvPr/>
        </p:nvCxnSpPr>
        <p:spPr>
          <a:xfrm flipV="1">
            <a:off x="2101514" y="3589187"/>
            <a:ext cx="1056297" cy="42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5"/>
            <a:endCxn id="14" idx="3"/>
          </p:cNvCxnSpPr>
          <p:nvPr/>
        </p:nvCxnSpPr>
        <p:spPr>
          <a:xfrm>
            <a:off x="2085707" y="3560122"/>
            <a:ext cx="1021187" cy="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696619" y="42930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290057" y="39656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727641" y="307148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4290057" y="341787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" name="直接连接符 53"/>
          <p:cNvCxnSpPr>
            <a:stCxn id="14" idx="7"/>
            <a:endCxn id="37" idx="2"/>
          </p:cNvCxnSpPr>
          <p:nvPr/>
        </p:nvCxnSpPr>
        <p:spPr>
          <a:xfrm flipV="1">
            <a:off x="3208728" y="3143491"/>
            <a:ext cx="518913" cy="322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5" idx="6"/>
            <a:endCxn id="35" idx="2"/>
          </p:cNvCxnSpPr>
          <p:nvPr/>
        </p:nvCxnSpPr>
        <p:spPr>
          <a:xfrm>
            <a:off x="3226050" y="4087514"/>
            <a:ext cx="470569" cy="27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5" idx="7"/>
            <a:endCxn id="36" idx="2"/>
          </p:cNvCxnSpPr>
          <p:nvPr/>
        </p:nvCxnSpPr>
        <p:spPr>
          <a:xfrm flipV="1">
            <a:off x="3819544" y="4037704"/>
            <a:ext cx="470513" cy="27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6" idx="0"/>
            <a:endCxn id="53" idx="4"/>
          </p:cNvCxnSpPr>
          <p:nvPr/>
        </p:nvCxnSpPr>
        <p:spPr>
          <a:xfrm flipV="1">
            <a:off x="4362065" y="3561891"/>
            <a:ext cx="0" cy="403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7" idx="4"/>
            <a:endCxn id="35" idx="0"/>
          </p:cNvCxnSpPr>
          <p:nvPr/>
        </p:nvCxnSpPr>
        <p:spPr>
          <a:xfrm flipH="1">
            <a:off x="3768627" y="3215499"/>
            <a:ext cx="31022" cy="107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5" idx="7"/>
            <a:endCxn id="53" idx="2"/>
          </p:cNvCxnSpPr>
          <p:nvPr/>
        </p:nvCxnSpPr>
        <p:spPr>
          <a:xfrm flipV="1">
            <a:off x="3204959" y="3489883"/>
            <a:ext cx="1085098" cy="54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4" idx="6"/>
            <a:endCxn id="53" idx="2"/>
          </p:cNvCxnSpPr>
          <p:nvPr/>
        </p:nvCxnSpPr>
        <p:spPr>
          <a:xfrm flipV="1">
            <a:off x="3229819" y="3489883"/>
            <a:ext cx="1060238" cy="2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37" idx="6"/>
            <a:endCxn id="53" idx="0"/>
          </p:cNvCxnSpPr>
          <p:nvPr/>
        </p:nvCxnSpPr>
        <p:spPr>
          <a:xfrm>
            <a:off x="3871657" y="3143491"/>
            <a:ext cx="490408" cy="27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1933923" y="220441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928639" y="27082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515197" y="180224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3131840" y="221239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3131840" y="27827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>
            <a:stCxn id="68" idx="4"/>
            <a:endCxn id="69" idx="0"/>
          </p:cNvCxnSpPr>
          <p:nvPr/>
        </p:nvCxnSpPr>
        <p:spPr>
          <a:xfrm flipH="1">
            <a:off x="2000647" y="2348435"/>
            <a:ext cx="5284" cy="359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8" idx="7"/>
            <a:endCxn id="71" idx="3"/>
          </p:cNvCxnSpPr>
          <p:nvPr/>
        </p:nvCxnSpPr>
        <p:spPr>
          <a:xfrm flipV="1">
            <a:off x="2056848" y="1925173"/>
            <a:ext cx="479440" cy="30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9" idx="5"/>
            <a:endCxn id="13" idx="1"/>
          </p:cNvCxnSpPr>
          <p:nvPr/>
        </p:nvCxnSpPr>
        <p:spPr>
          <a:xfrm>
            <a:off x="2051564" y="2831189"/>
            <a:ext cx="513583" cy="22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1" idx="5"/>
            <a:endCxn id="73" idx="2"/>
          </p:cNvCxnSpPr>
          <p:nvPr/>
        </p:nvCxnSpPr>
        <p:spPr>
          <a:xfrm>
            <a:off x="2638122" y="1925173"/>
            <a:ext cx="493718" cy="35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73" idx="4"/>
            <a:endCxn id="74" idx="0"/>
          </p:cNvCxnSpPr>
          <p:nvPr/>
        </p:nvCxnSpPr>
        <p:spPr>
          <a:xfrm>
            <a:off x="3203848" y="2356409"/>
            <a:ext cx="0" cy="426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1" idx="4"/>
          </p:cNvCxnSpPr>
          <p:nvPr/>
        </p:nvCxnSpPr>
        <p:spPr>
          <a:xfrm>
            <a:off x="2587205" y="1946264"/>
            <a:ext cx="0" cy="106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69" idx="6"/>
            <a:endCxn id="73" idx="4"/>
          </p:cNvCxnSpPr>
          <p:nvPr/>
        </p:nvCxnSpPr>
        <p:spPr>
          <a:xfrm flipV="1">
            <a:off x="2072655" y="2356409"/>
            <a:ext cx="1131193" cy="42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68" idx="5"/>
            <a:endCxn id="73" idx="3"/>
          </p:cNvCxnSpPr>
          <p:nvPr/>
        </p:nvCxnSpPr>
        <p:spPr>
          <a:xfrm>
            <a:off x="2056848" y="2327344"/>
            <a:ext cx="1096083" cy="7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/>
          <p:cNvSpPr/>
          <p:nvPr/>
        </p:nvSpPr>
        <p:spPr>
          <a:xfrm>
            <a:off x="4341635" y="273291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3698782" y="183870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椭圆 90"/>
          <p:cNvSpPr/>
          <p:nvPr/>
        </p:nvSpPr>
        <p:spPr>
          <a:xfrm>
            <a:off x="4333206" y="218057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2" name="直接连接符 91"/>
          <p:cNvCxnSpPr>
            <a:stCxn id="73" idx="7"/>
            <a:endCxn id="90" idx="2"/>
          </p:cNvCxnSpPr>
          <p:nvPr/>
        </p:nvCxnSpPr>
        <p:spPr>
          <a:xfrm flipV="1">
            <a:off x="3254765" y="1910713"/>
            <a:ext cx="444017" cy="322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74" idx="6"/>
            <a:endCxn id="37" idx="1"/>
          </p:cNvCxnSpPr>
          <p:nvPr/>
        </p:nvCxnSpPr>
        <p:spPr>
          <a:xfrm>
            <a:off x="3275856" y="2854736"/>
            <a:ext cx="472876" cy="23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89" idx="2"/>
          </p:cNvCxnSpPr>
          <p:nvPr/>
        </p:nvCxnSpPr>
        <p:spPr>
          <a:xfrm flipV="1">
            <a:off x="3871122" y="2804926"/>
            <a:ext cx="470513" cy="276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9" idx="0"/>
            <a:endCxn id="91" idx="4"/>
          </p:cNvCxnSpPr>
          <p:nvPr/>
        </p:nvCxnSpPr>
        <p:spPr>
          <a:xfrm flipH="1" flipV="1">
            <a:off x="4405214" y="2324595"/>
            <a:ext cx="8429" cy="40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90" idx="4"/>
            <a:endCxn id="37" idx="0"/>
          </p:cNvCxnSpPr>
          <p:nvPr/>
        </p:nvCxnSpPr>
        <p:spPr>
          <a:xfrm>
            <a:off x="3770790" y="1982721"/>
            <a:ext cx="28859" cy="108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4" idx="7"/>
            <a:endCxn id="91" idx="2"/>
          </p:cNvCxnSpPr>
          <p:nvPr/>
        </p:nvCxnSpPr>
        <p:spPr>
          <a:xfrm flipV="1">
            <a:off x="3254765" y="2252587"/>
            <a:ext cx="1078441" cy="55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73" idx="6"/>
            <a:endCxn id="91" idx="2"/>
          </p:cNvCxnSpPr>
          <p:nvPr/>
        </p:nvCxnSpPr>
        <p:spPr>
          <a:xfrm flipV="1">
            <a:off x="3275856" y="2252587"/>
            <a:ext cx="1057350" cy="31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0" idx="6"/>
            <a:endCxn id="91" idx="0"/>
          </p:cNvCxnSpPr>
          <p:nvPr/>
        </p:nvCxnSpPr>
        <p:spPr>
          <a:xfrm>
            <a:off x="3842798" y="1910713"/>
            <a:ext cx="562416" cy="269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917732" y="24550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459479" y="286523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5455710" y="34355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4917732" y="366607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>
            <a:stCxn id="53" idx="7"/>
            <a:endCxn id="66" idx="2"/>
          </p:cNvCxnSpPr>
          <p:nvPr/>
        </p:nvCxnSpPr>
        <p:spPr>
          <a:xfrm flipV="1">
            <a:off x="4412982" y="2937247"/>
            <a:ext cx="1046497" cy="501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89" idx="6"/>
            <a:endCxn id="66" idx="1"/>
          </p:cNvCxnSpPr>
          <p:nvPr/>
        </p:nvCxnSpPr>
        <p:spPr>
          <a:xfrm>
            <a:off x="4485651" y="2804926"/>
            <a:ext cx="994919" cy="8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4" idx="4"/>
            <a:endCxn id="77" idx="3"/>
          </p:cNvCxnSpPr>
          <p:nvPr/>
        </p:nvCxnSpPr>
        <p:spPr>
          <a:xfrm flipH="1">
            <a:off x="4938823" y="2599110"/>
            <a:ext cx="50917" cy="118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77" idx="4"/>
          </p:cNvCxnSpPr>
          <p:nvPr/>
        </p:nvCxnSpPr>
        <p:spPr>
          <a:xfrm>
            <a:off x="4434073" y="3489883"/>
            <a:ext cx="555667" cy="32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7" idx="6"/>
            <a:endCxn id="76" idx="3"/>
          </p:cNvCxnSpPr>
          <p:nvPr/>
        </p:nvCxnSpPr>
        <p:spPr>
          <a:xfrm flipV="1">
            <a:off x="5061748" y="3558499"/>
            <a:ext cx="415053" cy="179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64" idx="6"/>
            <a:endCxn id="66" idx="0"/>
          </p:cNvCxnSpPr>
          <p:nvPr/>
        </p:nvCxnSpPr>
        <p:spPr>
          <a:xfrm>
            <a:off x="5061748" y="2527102"/>
            <a:ext cx="469739" cy="33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66" idx="4"/>
            <a:endCxn id="76" idx="4"/>
          </p:cNvCxnSpPr>
          <p:nvPr/>
        </p:nvCxnSpPr>
        <p:spPr>
          <a:xfrm flipH="1">
            <a:off x="5527718" y="3009255"/>
            <a:ext cx="3769" cy="57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64" idx="1"/>
            <a:endCxn id="89" idx="7"/>
          </p:cNvCxnSpPr>
          <p:nvPr/>
        </p:nvCxnSpPr>
        <p:spPr>
          <a:xfrm flipH="1">
            <a:off x="4464560" y="2476185"/>
            <a:ext cx="474263" cy="27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98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FENG &amp; Xiao HE</dc:creator>
  <cp:lastModifiedBy>XiaoHE</cp:lastModifiedBy>
  <cp:revision>13</cp:revision>
  <cp:lastPrinted>2014-01-27T10:03:46Z</cp:lastPrinted>
  <dcterms:created xsi:type="dcterms:W3CDTF">2014-01-24T13:03:02Z</dcterms:created>
  <dcterms:modified xsi:type="dcterms:W3CDTF">2014-02-07T09:03:47Z</dcterms:modified>
</cp:coreProperties>
</file>