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183" autoAdjust="0"/>
  </p:normalViewPr>
  <p:slideViewPr>
    <p:cSldViewPr>
      <p:cViewPr>
        <p:scale>
          <a:sx n="66" d="100"/>
          <a:sy n="66" d="100"/>
        </p:scale>
        <p:origin x="-128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549E658-8A7B-4E2B-9B4E-9F28E542EE7E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9DD351D-55A6-4892-AB86-6649982A6A0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17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Dating machine:</a:t>
            </a:r>
          </a:p>
          <a:p>
            <a:pPr>
              <a:buFontTx/>
              <a:buChar char="-"/>
            </a:pPr>
            <a:r>
              <a:rPr lang="de-DE" dirty="0" smtClean="0"/>
              <a:t>Find the one Adam is suited to – the more overlap the more suited is a person?</a:t>
            </a:r>
          </a:p>
          <a:p>
            <a:pPr>
              <a:buFontTx/>
              <a:buChar char="-"/>
            </a:pPr>
            <a:r>
              <a:rPr lang="de-DE" dirty="0" smtClean="0"/>
              <a:t>- Barbie not so suited because of only living in</a:t>
            </a:r>
            <a:r>
              <a:rPr lang="de-DE" baseline="0" dirty="0" smtClean="0"/>
              <a:t> the same city (not true- hidden attributes)</a:t>
            </a:r>
          </a:p>
          <a:p>
            <a:pPr>
              <a:buFontTx/>
              <a:buChar char="-"/>
            </a:pPr>
            <a:r>
              <a:rPr lang="de-DE" baseline="0" dirty="0" smtClean="0"/>
              <a:t>- Eva and Lillith share hobbys/interests and are living even working close by.</a:t>
            </a:r>
          </a:p>
          <a:p>
            <a:pPr>
              <a:buFontTx/>
              <a:buChar char="-"/>
            </a:pPr>
            <a:r>
              <a:rPr lang="de-DE" baseline="0" dirty="0" smtClean="0"/>
              <a:t>-- Without structural as attribute overlap link prediction is hard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-- Gewichte auf den Kanten um wichtigere traits ausfindig</a:t>
            </a:r>
            <a:r>
              <a:rPr lang="de-DE" baseline="0" dirty="0" smtClean="0"/>
              <a:t> zu machen?</a:t>
            </a:r>
          </a:p>
          <a:p>
            <a:pPr>
              <a:buFontTx/>
              <a:buChar char="-"/>
            </a:pPr>
            <a:r>
              <a:rPr lang="de-DE" baseline="0" dirty="0" smtClean="0"/>
              <a:t>Gewichte aktiv vom user eingestellt?</a:t>
            </a:r>
          </a:p>
          <a:p>
            <a:pPr>
              <a:buFontTx/>
              <a:buChar char="-"/>
            </a:pPr>
            <a:r>
              <a:rPr lang="de-DE" baseline="0" dirty="0" smtClean="0"/>
              <a:t>-- ranking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D351D-55A6-4892-AB86-6649982A6A02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D351D-55A6-4892-AB86-6649982A6A0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C53C-CCDA-4DD9-BC9C-C4EE57E99CB0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9BC5-D5E0-472F-A9CB-D05F34B6532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C53C-CCDA-4DD9-BC9C-C4EE57E99CB0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9BC5-D5E0-472F-A9CB-D05F34B6532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C53C-CCDA-4DD9-BC9C-C4EE57E99CB0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9BC5-D5E0-472F-A9CB-D05F34B6532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C53C-CCDA-4DD9-BC9C-C4EE57E99CB0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9BC5-D5E0-472F-A9CB-D05F34B6532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C53C-CCDA-4DD9-BC9C-C4EE57E99CB0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9BC5-D5E0-472F-A9CB-D05F34B6532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C53C-CCDA-4DD9-BC9C-C4EE57E99CB0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9BC5-D5E0-472F-A9CB-D05F34B6532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C53C-CCDA-4DD9-BC9C-C4EE57E99CB0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9BC5-D5E0-472F-A9CB-D05F34B6532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C53C-CCDA-4DD9-BC9C-C4EE57E99CB0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9BC5-D5E0-472F-A9CB-D05F34B6532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C53C-CCDA-4DD9-BC9C-C4EE57E99CB0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9BC5-D5E0-472F-A9CB-D05F34B6532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C53C-CCDA-4DD9-BC9C-C4EE57E99CB0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9BC5-D5E0-472F-A9CB-D05F34B6532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C53C-CCDA-4DD9-BC9C-C4EE57E99CB0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9BC5-D5E0-472F-A9CB-D05F34B6532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9C53C-CCDA-4DD9-BC9C-C4EE57E99CB0}" type="datetimeFigureOut">
              <a:rPr lang="de-DE" smtClean="0"/>
              <a:pPr/>
              <a:t>24.01.2014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9BC5-D5E0-472F-A9CB-D05F34B65329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-32" y="0"/>
            <a:ext cx="9144032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11" name="Straight Connector 110"/>
          <p:cNvCxnSpPr/>
          <p:nvPr/>
        </p:nvCxnSpPr>
        <p:spPr>
          <a:xfrm rot="5400000" flipH="1" flipV="1">
            <a:off x="2893207" y="3321843"/>
            <a:ext cx="1571636" cy="3571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85720" y="714356"/>
            <a:ext cx="4929222" cy="52864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3857620" y="1428736"/>
            <a:ext cx="5178876" cy="5429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14282" y="251084"/>
            <a:ext cx="3000396" cy="1749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b="1" dirty="0" smtClean="0"/>
              <a:t>Attributes per Person:</a:t>
            </a:r>
          </a:p>
          <a:p>
            <a:pPr>
              <a:buFontTx/>
              <a:buChar char="-"/>
            </a:pPr>
            <a:r>
              <a:rPr lang="de-DE" sz="2000" dirty="0" smtClean="0"/>
              <a:t> Home city </a:t>
            </a:r>
          </a:p>
          <a:p>
            <a:pPr>
              <a:buFontTx/>
              <a:buChar char="-"/>
            </a:pPr>
            <a:r>
              <a:rPr lang="de-DE" sz="2000" dirty="0" smtClean="0"/>
              <a:t> Working place</a:t>
            </a:r>
          </a:p>
          <a:p>
            <a:pPr>
              <a:buFontTx/>
              <a:buChar char="-"/>
            </a:pPr>
            <a:r>
              <a:rPr lang="de-DE" sz="2000" dirty="0" smtClean="0"/>
              <a:t> Hobbys</a:t>
            </a:r>
          </a:p>
          <a:p>
            <a:pPr algn="ctr">
              <a:buFontTx/>
              <a:buChar char="-"/>
            </a:pPr>
            <a:endParaRPr lang="de-DE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571868" y="4286256"/>
            <a:ext cx="1285884" cy="71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86380" y="4071942"/>
            <a:ext cx="2500330" cy="214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3" idx="2"/>
          </p:cNvCxnSpPr>
          <p:nvPr/>
        </p:nvCxnSpPr>
        <p:spPr>
          <a:xfrm>
            <a:off x="5072066" y="4214818"/>
            <a:ext cx="2723279" cy="988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286380" y="4286256"/>
            <a:ext cx="7143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2357422" y="4357694"/>
            <a:ext cx="2857520" cy="1285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28728" y="3714752"/>
            <a:ext cx="3857652" cy="428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357818" y="1714488"/>
            <a:ext cx="2859315" cy="2502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68359" y="1419365"/>
            <a:ext cx="69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Eva</a:t>
            </a:r>
            <a:endParaRPr lang="de-DE" sz="2800" b="1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1357289" y="3786190"/>
            <a:ext cx="2143141" cy="5715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821505" y="4250537"/>
            <a:ext cx="2071702" cy="10001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 flipH="1" flipV="1">
            <a:off x="4714876" y="2643182"/>
            <a:ext cx="2214578" cy="785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4" idx="3"/>
          </p:cNvCxnSpPr>
          <p:nvPr/>
        </p:nvCxnSpPr>
        <p:spPr>
          <a:xfrm rot="5400000">
            <a:off x="2073466" y="4429132"/>
            <a:ext cx="1498403" cy="135552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3821901" y="2750339"/>
            <a:ext cx="1428760" cy="135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71670" y="5429264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7795345" y="4953277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7500958" y="3786190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1142976" y="3500438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Straight Connector 120"/>
          <p:cNvCxnSpPr/>
          <p:nvPr/>
        </p:nvCxnSpPr>
        <p:spPr>
          <a:xfrm rot="5400000" flipH="1" flipV="1">
            <a:off x="2893207" y="3321843"/>
            <a:ext cx="1643074" cy="428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214678" y="4071942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3643306" y="2500306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8072462" y="1428736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/>
          <p:cNvSpPr/>
          <p:nvPr/>
        </p:nvSpPr>
        <p:spPr>
          <a:xfrm>
            <a:off x="3857620" y="1428736"/>
            <a:ext cx="2386516" cy="3774574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TextBox 123"/>
          <p:cNvSpPr txBox="1"/>
          <p:nvPr/>
        </p:nvSpPr>
        <p:spPr>
          <a:xfrm>
            <a:off x="3956887" y="1845025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Lillith</a:t>
            </a:r>
            <a:endParaRPr lang="de-DE" sz="2800" b="1" dirty="0"/>
          </a:p>
        </p:txBody>
      </p:sp>
      <p:sp>
        <p:nvSpPr>
          <p:cNvPr id="7" name="Oval 6"/>
          <p:cNvSpPr/>
          <p:nvPr/>
        </p:nvSpPr>
        <p:spPr>
          <a:xfrm>
            <a:off x="5929322" y="1857364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6244136" y="5427221"/>
            <a:ext cx="4286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People living</a:t>
            </a:r>
          </a:p>
          <a:p>
            <a:r>
              <a:rPr lang="de-DE" sz="2800" b="1" dirty="0" smtClean="0"/>
              <a:t>near the same city</a:t>
            </a:r>
            <a:endParaRPr lang="de-DE" sz="2800" b="1" dirty="0"/>
          </a:p>
        </p:txBody>
      </p:sp>
      <p:sp>
        <p:nvSpPr>
          <p:cNvPr id="14" name="Oval 13"/>
          <p:cNvSpPr/>
          <p:nvPr/>
        </p:nvSpPr>
        <p:spPr>
          <a:xfrm>
            <a:off x="4720794" y="3673232"/>
            <a:ext cx="1000132" cy="10358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3857620" y="5380672"/>
            <a:ext cx="27146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/>
              <a:t>City</a:t>
            </a:r>
            <a:r>
              <a:rPr lang="de-DE" sz="2000" b="1" dirty="0" smtClean="0"/>
              <a:t>: Vancouver</a:t>
            </a:r>
          </a:p>
          <a:p>
            <a:r>
              <a:rPr lang="de-DE" sz="2000" b="1" u="sng" dirty="0" smtClean="0"/>
              <a:t>Working Place</a:t>
            </a:r>
            <a:r>
              <a:rPr lang="de-DE" sz="2000" b="1" dirty="0" smtClean="0"/>
              <a:t>: Eden Garden Center</a:t>
            </a:r>
          </a:p>
          <a:p>
            <a:r>
              <a:rPr lang="de-DE" sz="2000" b="1" u="sng" dirty="0" smtClean="0"/>
              <a:t>Hobbys</a:t>
            </a:r>
            <a:r>
              <a:rPr lang="de-DE" sz="2000" b="1" dirty="0" smtClean="0"/>
              <a:t>: skydiving</a:t>
            </a:r>
          </a:p>
          <a:p>
            <a:endParaRPr lang="de-DE" dirty="0"/>
          </a:p>
        </p:txBody>
      </p:sp>
      <p:sp>
        <p:nvSpPr>
          <p:cNvPr id="55" name="TextBox 54"/>
          <p:cNvSpPr txBox="1"/>
          <p:nvPr/>
        </p:nvSpPr>
        <p:spPr>
          <a:xfrm>
            <a:off x="4716016" y="470598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Adam</a:t>
            </a:r>
            <a:endParaRPr lang="de-DE" sz="2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71472" y="2285992"/>
            <a:ext cx="27557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People working </a:t>
            </a:r>
          </a:p>
          <a:p>
            <a:r>
              <a:rPr lang="de-DE" sz="2800" dirty="0" smtClean="0">
                <a:solidFill>
                  <a:schemeClr val="bg1"/>
                </a:solidFill>
              </a:rPr>
              <a:t>at the same place</a:t>
            </a:r>
            <a:endParaRPr lang="de-DE" sz="28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96"/>
          <p:cNvCxnSpPr>
            <a:stCxn id="15" idx="4"/>
            <a:endCxn id="12" idx="0"/>
          </p:cNvCxnSpPr>
          <p:nvPr/>
        </p:nvCxnSpPr>
        <p:spPr>
          <a:xfrm flipH="1">
            <a:off x="7750991" y="1928802"/>
            <a:ext cx="571504" cy="18573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93"/>
          <p:cNvCxnSpPr>
            <a:endCxn id="12" idx="1"/>
          </p:cNvCxnSpPr>
          <p:nvPr/>
        </p:nvCxnSpPr>
        <p:spPr>
          <a:xfrm>
            <a:off x="6362932" y="2191541"/>
            <a:ext cx="1211259" cy="16678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32"/>
          <p:cNvCxnSpPr>
            <a:endCxn id="7" idx="2"/>
          </p:cNvCxnSpPr>
          <p:nvPr/>
        </p:nvCxnSpPr>
        <p:spPr>
          <a:xfrm flipV="1">
            <a:off x="4143372" y="2107397"/>
            <a:ext cx="1785950" cy="6072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/>
          <p:cNvCxnSpPr/>
          <p:nvPr/>
        </p:nvCxnSpPr>
        <p:spPr>
          <a:xfrm rot="5400000" flipH="1" flipV="1">
            <a:off x="2352671" y="3294459"/>
            <a:ext cx="1571636" cy="3571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79512" y="122970"/>
            <a:ext cx="4894656" cy="4502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3563888" y="2609528"/>
            <a:ext cx="5377593" cy="4131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/>
          </a:p>
        </p:txBody>
      </p:sp>
      <p:sp>
        <p:nvSpPr>
          <p:cNvPr id="11" name="Rounded Rectangle 10"/>
          <p:cNvSpPr/>
          <p:nvPr/>
        </p:nvSpPr>
        <p:spPr>
          <a:xfrm flipH="1">
            <a:off x="5433321" y="232325"/>
            <a:ext cx="3315143" cy="2193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 smtClean="0"/>
              <a:t>Attributes per Person:</a:t>
            </a:r>
          </a:p>
          <a:p>
            <a:pPr>
              <a:buFontTx/>
              <a:buChar char="-"/>
            </a:pPr>
            <a:r>
              <a:rPr lang="de-DE" sz="2400" dirty="0" smtClean="0"/>
              <a:t> University </a:t>
            </a:r>
          </a:p>
          <a:p>
            <a:pPr>
              <a:buFontTx/>
              <a:buChar char="-"/>
            </a:pPr>
            <a:r>
              <a:rPr lang="de-DE" sz="2400" dirty="0" smtClean="0"/>
              <a:t> Company</a:t>
            </a:r>
          </a:p>
          <a:p>
            <a:pPr>
              <a:buFontTx/>
              <a:buChar char="-"/>
            </a:pPr>
            <a:r>
              <a:rPr lang="de-DE" sz="2400" dirty="0" smtClean="0"/>
              <a:t> Hobbys</a:t>
            </a:r>
          </a:p>
          <a:p>
            <a:pPr>
              <a:buFontTx/>
              <a:buChar char="-"/>
            </a:pPr>
            <a:r>
              <a:rPr lang="de-DE" sz="2400" dirty="0"/>
              <a:t> </a:t>
            </a:r>
            <a:r>
              <a:rPr lang="de-DE" sz="2400" dirty="0" smtClean="0"/>
              <a:t>Workgroup</a:t>
            </a:r>
          </a:p>
          <a:p>
            <a:pPr>
              <a:buFontTx/>
              <a:buChar char="-"/>
            </a:pPr>
            <a:r>
              <a:rPr lang="de-DE" sz="2400" dirty="0"/>
              <a:t> </a:t>
            </a:r>
            <a:r>
              <a:rPr lang="de-DE" sz="2400" dirty="0" smtClean="0"/>
              <a:t>Job</a:t>
            </a:r>
            <a:endParaRPr lang="de-DE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745844" y="4258872"/>
            <a:ext cx="7143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495818" y="4471427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John</a:t>
            </a:r>
            <a:endParaRPr lang="de-DE" sz="2800" b="1" dirty="0"/>
          </a:p>
        </p:txBody>
      </p:sp>
      <p:cxnSp>
        <p:nvCxnSpPr>
          <p:cNvPr id="100" name="Straight Connector 99"/>
          <p:cNvCxnSpPr>
            <a:stCxn id="9" idx="4"/>
            <a:endCxn id="4" idx="1"/>
          </p:cNvCxnSpPr>
          <p:nvPr/>
        </p:nvCxnSpPr>
        <p:spPr>
          <a:xfrm>
            <a:off x="578980" y="2425349"/>
            <a:ext cx="1117915" cy="11220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623662" y="3474177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8248398" y="5548536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7064046" y="4625219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328947" y="1925283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755780" y="688594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2679450" y="2145098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5233162" y="5521257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/>
          <p:cNvSpPr/>
          <p:nvPr/>
        </p:nvSpPr>
        <p:spPr>
          <a:xfrm>
            <a:off x="3563888" y="2615473"/>
            <a:ext cx="1510280" cy="2030937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5380007" y="4411785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/>
          <p:cNvSpPr txBox="1"/>
          <p:nvPr/>
        </p:nvSpPr>
        <p:spPr>
          <a:xfrm>
            <a:off x="3873754" y="4127167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Adam</a:t>
            </a:r>
            <a:endParaRPr lang="de-DE" sz="2800" b="1" dirty="0"/>
          </a:p>
        </p:txBody>
      </p:sp>
      <p:cxnSp>
        <p:nvCxnSpPr>
          <p:cNvPr id="49" name="Straight Connector 32"/>
          <p:cNvCxnSpPr>
            <a:stCxn id="9" idx="7"/>
            <a:endCxn id="6" idx="3"/>
          </p:cNvCxnSpPr>
          <p:nvPr/>
        </p:nvCxnSpPr>
        <p:spPr>
          <a:xfrm flipV="1">
            <a:off x="755780" y="1115427"/>
            <a:ext cx="73233" cy="883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Oval 12"/>
          <p:cNvSpPr/>
          <p:nvPr/>
        </p:nvSpPr>
        <p:spPr>
          <a:xfrm>
            <a:off x="4005687" y="3113584"/>
            <a:ext cx="943217" cy="9589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圆角矩形标注 17"/>
          <p:cNvSpPr/>
          <p:nvPr/>
        </p:nvSpPr>
        <p:spPr>
          <a:xfrm>
            <a:off x="2325288" y="4713415"/>
            <a:ext cx="2880832" cy="1538411"/>
          </a:xfrm>
          <a:prstGeom prst="wedgeRoundRectCallout">
            <a:avLst/>
          </a:prstGeom>
          <a:solidFill>
            <a:schemeClr val="accent3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339556" y="4840694"/>
            <a:ext cx="28955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/>
              <a:t>University</a:t>
            </a:r>
            <a:r>
              <a:rPr lang="de-DE" sz="2000" b="1" dirty="0" smtClean="0"/>
              <a:t>: UCLA</a:t>
            </a:r>
          </a:p>
          <a:p>
            <a:r>
              <a:rPr lang="de-DE" sz="2000" b="1" u="sng" dirty="0" smtClean="0"/>
              <a:t>Company </a:t>
            </a:r>
            <a:r>
              <a:rPr lang="de-DE" sz="2000" b="1" dirty="0" smtClean="0"/>
              <a:t>:  IBM</a:t>
            </a:r>
          </a:p>
          <a:p>
            <a:r>
              <a:rPr lang="de-DE" sz="2000" b="1" u="sng" dirty="0" smtClean="0"/>
              <a:t>Hobbys</a:t>
            </a:r>
            <a:r>
              <a:rPr lang="de-DE" sz="2000" b="1" dirty="0" smtClean="0"/>
              <a:t>:  Basketball</a:t>
            </a:r>
          </a:p>
          <a:p>
            <a:r>
              <a:rPr lang="de-DE" altLang="zh-CN" sz="2000" b="1" u="sng" dirty="0" smtClean="0"/>
              <a:t>Workgroup</a:t>
            </a:r>
            <a:r>
              <a:rPr lang="de-DE" altLang="zh-CN" sz="2000" b="1" dirty="0" smtClean="0"/>
              <a:t>: </a:t>
            </a:r>
            <a:r>
              <a:rPr lang="en-US" altLang="zh-CN" sz="2000" b="1" dirty="0" smtClean="0"/>
              <a:t>Marketing</a:t>
            </a:r>
          </a:p>
          <a:p>
            <a:r>
              <a:rPr lang="de-DE" altLang="zh-CN" sz="2000" b="1" u="sng" dirty="0"/>
              <a:t>Job</a:t>
            </a:r>
            <a:r>
              <a:rPr lang="de-DE" altLang="zh-CN" sz="2000" b="1" dirty="0"/>
              <a:t>: </a:t>
            </a:r>
            <a:r>
              <a:rPr lang="en-US" altLang="zh-CN" sz="2000" b="1" dirty="0"/>
              <a:t>Advertising Planning</a:t>
            </a:r>
            <a:endParaRPr lang="de-DE" altLang="zh-CN" sz="2000" b="1" dirty="0"/>
          </a:p>
        </p:txBody>
      </p:sp>
      <p:sp>
        <p:nvSpPr>
          <p:cNvPr id="50" name="Oval 83"/>
          <p:cNvSpPr/>
          <p:nvPr/>
        </p:nvSpPr>
        <p:spPr>
          <a:xfrm>
            <a:off x="2502650" y="3682050"/>
            <a:ext cx="50006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圆角矩形标注 55"/>
          <p:cNvSpPr/>
          <p:nvPr/>
        </p:nvSpPr>
        <p:spPr>
          <a:xfrm>
            <a:off x="2123728" y="192923"/>
            <a:ext cx="2862920" cy="1620233"/>
          </a:xfrm>
          <a:prstGeom prst="wedgeRoundRectCallout">
            <a:avLst/>
          </a:prstGeom>
          <a:solidFill>
            <a:schemeClr val="accent3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123728" y="181940"/>
            <a:ext cx="3041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/>
              <a:t>University</a:t>
            </a:r>
            <a:r>
              <a:rPr lang="de-DE" sz="2000" b="1" dirty="0" smtClean="0"/>
              <a:t>: UCLA</a:t>
            </a:r>
          </a:p>
          <a:p>
            <a:r>
              <a:rPr lang="de-DE" sz="2000" u="sng" dirty="0" smtClean="0"/>
              <a:t>Company </a:t>
            </a:r>
            <a:r>
              <a:rPr lang="de-DE" sz="2000" dirty="0" smtClean="0"/>
              <a:t>:  P&amp;G</a:t>
            </a:r>
          </a:p>
          <a:p>
            <a:r>
              <a:rPr lang="de-DE" sz="2000" u="sng" dirty="0" smtClean="0"/>
              <a:t>Hobbys</a:t>
            </a:r>
            <a:r>
              <a:rPr lang="de-DE" sz="2000" dirty="0" smtClean="0"/>
              <a:t>:  </a:t>
            </a:r>
            <a:r>
              <a:rPr lang="de-DE" altLang="zh-CN" sz="2000" dirty="0"/>
              <a:t>Dance</a:t>
            </a:r>
          </a:p>
          <a:p>
            <a:r>
              <a:rPr lang="de-DE" altLang="zh-CN" sz="2000" b="1" u="sng" dirty="0" smtClean="0"/>
              <a:t>Workgroup</a:t>
            </a:r>
            <a:r>
              <a:rPr lang="de-DE" altLang="zh-CN" sz="2000" b="1" dirty="0" smtClean="0"/>
              <a:t>: </a:t>
            </a:r>
            <a:r>
              <a:rPr lang="en-US" altLang="zh-CN" sz="2000" b="1" dirty="0" smtClean="0"/>
              <a:t>Marketing</a:t>
            </a:r>
          </a:p>
          <a:p>
            <a:r>
              <a:rPr lang="de-DE" altLang="zh-CN" sz="2000" b="1" u="sng" dirty="0" smtClean="0"/>
              <a:t>Job</a:t>
            </a:r>
            <a:r>
              <a:rPr lang="de-DE" altLang="zh-CN" sz="2000" b="1" dirty="0" smtClean="0"/>
              <a:t>: </a:t>
            </a:r>
            <a:r>
              <a:rPr lang="en-US" altLang="zh-CN" sz="2000" b="1" dirty="0" smtClean="0"/>
              <a:t>Advertising</a:t>
            </a:r>
            <a:r>
              <a:rPr lang="en-US" altLang="zh-CN" sz="2000" b="1" dirty="0"/>
              <a:t> Planning  </a:t>
            </a:r>
            <a:r>
              <a:rPr lang="de-DE" altLang="zh-CN" sz="2000" b="1" dirty="0" smtClean="0"/>
              <a:t> </a:t>
            </a:r>
            <a:endParaRPr lang="de-DE" altLang="zh-CN" sz="2000" b="1" dirty="0"/>
          </a:p>
        </p:txBody>
      </p:sp>
      <p:sp>
        <p:nvSpPr>
          <p:cNvPr id="59" name="圆角矩形标注 58"/>
          <p:cNvSpPr/>
          <p:nvPr/>
        </p:nvSpPr>
        <p:spPr>
          <a:xfrm>
            <a:off x="6296637" y="2669211"/>
            <a:ext cx="2566815" cy="1609933"/>
          </a:xfrm>
          <a:prstGeom prst="wedgeRoundRectCallout">
            <a:avLst/>
          </a:prstGeom>
          <a:solidFill>
            <a:schemeClr val="accent3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286241" y="2674383"/>
            <a:ext cx="26604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smtClean="0"/>
              <a:t>University</a:t>
            </a:r>
            <a:r>
              <a:rPr lang="de-DE" sz="2000" dirty="0" smtClean="0"/>
              <a:t>: NYU</a:t>
            </a:r>
          </a:p>
          <a:p>
            <a:r>
              <a:rPr lang="de-DE" sz="2000" b="1" u="sng" dirty="0" smtClean="0"/>
              <a:t>Company </a:t>
            </a:r>
            <a:r>
              <a:rPr lang="de-DE" sz="2000" b="1" dirty="0" smtClean="0"/>
              <a:t>:  </a:t>
            </a:r>
            <a:r>
              <a:rPr lang="de-DE" altLang="zh-CN" sz="2000" b="1" dirty="0"/>
              <a:t>IBM</a:t>
            </a:r>
          </a:p>
          <a:p>
            <a:r>
              <a:rPr lang="de-DE" sz="2000" b="1" u="sng" dirty="0" smtClean="0"/>
              <a:t>Hobbys</a:t>
            </a:r>
            <a:r>
              <a:rPr lang="de-DE" sz="2000" b="1" dirty="0" smtClean="0"/>
              <a:t>: </a:t>
            </a:r>
            <a:r>
              <a:rPr lang="de-DE" altLang="zh-CN" sz="2000" b="1" dirty="0"/>
              <a:t>Basketball</a:t>
            </a:r>
          </a:p>
          <a:p>
            <a:r>
              <a:rPr lang="de-DE" altLang="zh-CN" sz="2000" b="1" u="sng" dirty="0" smtClean="0"/>
              <a:t>Workgroup</a:t>
            </a:r>
            <a:r>
              <a:rPr lang="de-DE" altLang="zh-CN" sz="2000" b="1" dirty="0" smtClean="0"/>
              <a:t>: </a:t>
            </a:r>
            <a:r>
              <a:rPr lang="en-US" altLang="zh-CN" sz="2000" b="1" dirty="0" smtClean="0"/>
              <a:t>Marketing</a:t>
            </a:r>
          </a:p>
          <a:p>
            <a:r>
              <a:rPr lang="de-DE" altLang="zh-CN" sz="2000" u="sng" dirty="0"/>
              <a:t>Job</a:t>
            </a:r>
            <a:r>
              <a:rPr lang="de-DE" altLang="zh-CN" sz="2000" dirty="0"/>
              <a:t>: </a:t>
            </a:r>
            <a:r>
              <a:rPr lang="en-US" altLang="zh-CN" sz="2000" dirty="0"/>
              <a:t>Project Promotion </a:t>
            </a:r>
            <a:endParaRPr lang="de-DE" altLang="zh-CN" sz="2000" dirty="0"/>
          </a:p>
        </p:txBody>
      </p:sp>
      <p:cxnSp>
        <p:nvCxnSpPr>
          <p:cNvPr id="64" name="Straight Connector 32"/>
          <p:cNvCxnSpPr>
            <a:stCxn id="4" idx="7"/>
            <a:endCxn id="84" idx="3"/>
          </p:cNvCxnSpPr>
          <p:nvPr/>
        </p:nvCxnSpPr>
        <p:spPr>
          <a:xfrm flipV="1">
            <a:off x="2050495" y="2571931"/>
            <a:ext cx="702188" cy="9754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32"/>
          <p:cNvCxnSpPr>
            <a:stCxn id="9" idx="5"/>
            <a:endCxn id="44" idx="2"/>
          </p:cNvCxnSpPr>
          <p:nvPr/>
        </p:nvCxnSpPr>
        <p:spPr>
          <a:xfrm>
            <a:off x="755780" y="2352116"/>
            <a:ext cx="3249907" cy="12409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32"/>
          <p:cNvCxnSpPr>
            <a:stCxn id="84" idx="5"/>
            <a:endCxn id="44" idx="1"/>
          </p:cNvCxnSpPr>
          <p:nvPr/>
        </p:nvCxnSpPr>
        <p:spPr>
          <a:xfrm>
            <a:off x="3106283" y="2571931"/>
            <a:ext cx="1037535" cy="6820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32"/>
          <p:cNvCxnSpPr>
            <a:stCxn id="50" idx="0"/>
            <a:endCxn id="84" idx="4"/>
          </p:cNvCxnSpPr>
          <p:nvPr/>
        </p:nvCxnSpPr>
        <p:spPr>
          <a:xfrm flipV="1">
            <a:off x="2752683" y="2645164"/>
            <a:ext cx="176800" cy="1036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32"/>
          <p:cNvCxnSpPr>
            <a:stCxn id="50" idx="6"/>
            <a:endCxn id="44" idx="3"/>
          </p:cNvCxnSpPr>
          <p:nvPr/>
        </p:nvCxnSpPr>
        <p:spPr>
          <a:xfrm>
            <a:off x="3002716" y="3932083"/>
            <a:ext cx="11411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32"/>
          <p:cNvCxnSpPr>
            <a:stCxn id="6" idx="5"/>
            <a:endCxn id="84" idx="1"/>
          </p:cNvCxnSpPr>
          <p:nvPr/>
        </p:nvCxnSpPr>
        <p:spPr>
          <a:xfrm>
            <a:off x="1182613" y="1115427"/>
            <a:ext cx="1570070" cy="11029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32"/>
          <p:cNvCxnSpPr>
            <a:stCxn id="44" idx="5"/>
            <a:endCxn id="15" idx="0"/>
          </p:cNvCxnSpPr>
          <p:nvPr/>
        </p:nvCxnSpPr>
        <p:spPr>
          <a:xfrm>
            <a:off x="4810773" y="3932083"/>
            <a:ext cx="672422" cy="1589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32"/>
          <p:cNvCxnSpPr>
            <a:stCxn id="15" idx="6"/>
            <a:endCxn id="13" idx="2"/>
          </p:cNvCxnSpPr>
          <p:nvPr/>
        </p:nvCxnSpPr>
        <p:spPr>
          <a:xfrm>
            <a:off x="5733228" y="5771290"/>
            <a:ext cx="2515170" cy="27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32"/>
          <p:cNvCxnSpPr>
            <a:stCxn id="13" idx="1"/>
            <a:endCxn id="7" idx="5"/>
          </p:cNvCxnSpPr>
          <p:nvPr/>
        </p:nvCxnSpPr>
        <p:spPr>
          <a:xfrm flipH="1" flipV="1">
            <a:off x="5806840" y="4838618"/>
            <a:ext cx="2514791" cy="783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32"/>
          <p:cNvCxnSpPr>
            <a:stCxn id="12" idx="3"/>
            <a:endCxn id="15" idx="7"/>
          </p:cNvCxnSpPr>
          <p:nvPr/>
        </p:nvCxnSpPr>
        <p:spPr>
          <a:xfrm flipH="1">
            <a:off x="5659995" y="5052052"/>
            <a:ext cx="1477284" cy="5424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32"/>
          <p:cNvCxnSpPr>
            <a:stCxn id="12" idx="2"/>
            <a:endCxn id="7" idx="6"/>
          </p:cNvCxnSpPr>
          <p:nvPr/>
        </p:nvCxnSpPr>
        <p:spPr>
          <a:xfrm flipH="1" flipV="1">
            <a:off x="5880073" y="4661818"/>
            <a:ext cx="1183973" cy="213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32"/>
          <p:cNvCxnSpPr>
            <a:stCxn id="44" idx="0"/>
            <a:endCxn id="7" idx="1"/>
          </p:cNvCxnSpPr>
          <p:nvPr/>
        </p:nvCxnSpPr>
        <p:spPr>
          <a:xfrm>
            <a:off x="4477296" y="3113584"/>
            <a:ext cx="975944" cy="1371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32"/>
          <p:cNvCxnSpPr>
            <a:stCxn id="12" idx="6"/>
            <a:endCxn id="13" idx="0"/>
          </p:cNvCxnSpPr>
          <p:nvPr/>
        </p:nvCxnSpPr>
        <p:spPr>
          <a:xfrm>
            <a:off x="7564112" y="4875252"/>
            <a:ext cx="934319" cy="673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32"/>
          <p:cNvCxnSpPr>
            <a:stCxn id="44" idx="6"/>
            <a:endCxn id="12" idx="1"/>
          </p:cNvCxnSpPr>
          <p:nvPr/>
        </p:nvCxnSpPr>
        <p:spPr>
          <a:xfrm>
            <a:off x="4948904" y="3593050"/>
            <a:ext cx="2188375" cy="11054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51046" y="122970"/>
            <a:ext cx="8784414" cy="6618398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Straight Connector 32"/>
          <p:cNvCxnSpPr>
            <a:stCxn id="4" idx="0"/>
            <a:endCxn id="6" idx="4"/>
          </p:cNvCxnSpPr>
          <p:nvPr/>
        </p:nvCxnSpPr>
        <p:spPr>
          <a:xfrm flipH="1" flipV="1">
            <a:off x="1005813" y="1188660"/>
            <a:ext cx="867882" cy="2285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298295" y="1910470"/>
            <a:ext cx="69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Eva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60313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187</Words>
  <Application>Microsoft Office PowerPoint</Application>
  <PresentationFormat>全屏显示(4:3)</PresentationFormat>
  <Paragraphs>48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Nina</dc:creator>
  <cp:lastModifiedBy>XiaoHE</cp:lastModifiedBy>
  <cp:revision>57</cp:revision>
  <cp:lastPrinted>2014-01-24T09:27:55Z</cp:lastPrinted>
  <dcterms:created xsi:type="dcterms:W3CDTF">2013-06-12T14:48:34Z</dcterms:created>
  <dcterms:modified xsi:type="dcterms:W3CDTF">2014-01-24T09:30:06Z</dcterms:modified>
</cp:coreProperties>
</file>