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29838"/>
              </p:ext>
            </p:extLst>
          </p:nvPr>
        </p:nvGraphicFramePr>
        <p:xfrm>
          <a:off x="4283968" y="1268760"/>
          <a:ext cx="4104455" cy="33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891"/>
                <a:gridCol w="820891"/>
                <a:gridCol w="820891"/>
                <a:gridCol w="820891"/>
                <a:gridCol w="820891"/>
              </a:tblGrid>
              <a:tr h="846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CN" sz="2800" b="1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F1</a:t>
                      </a:r>
                      <a:endParaRPr lang="zh-CN" altLang="en-US" sz="2800" b="1" baseline="-25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6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CN" sz="2800" b="1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F2</a:t>
                      </a:r>
                      <a:endParaRPr lang="zh-CN" altLang="en-US" sz="2800" b="1" baseline="-25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6094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6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…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CN" sz="2800" b="1" baseline="-25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lang="en-US" altLang="zh-CN" sz="2800" b="1" baseline="-2500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zh-CN" altLang="en-US" sz="2800" b="1" baseline="-25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左大括号 6"/>
          <p:cNvSpPr/>
          <p:nvPr/>
        </p:nvSpPr>
        <p:spPr>
          <a:xfrm>
            <a:off x="5737776" y="-603448"/>
            <a:ext cx="288032" cy="3096344"/>
          </a:xfrm>
          <a:prstGeom prst="leftBrace">
            <a:avLst/>
          </a:prstGeom>
          <a:ln w="25400"/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3892864" y="1299824"/>
            <a:ext cx="247088" cy="3312368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35112" y="391890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latin typeface="Arial" pitchFamily="34" charset="0"/>
                <a:cs typeface="Arial" pitchFamily="34" charset="0"/>
              </a:rPr>
              <a:t>Subspace </a:t>
            </a:r>
            <a:r>
              <a:rPr lang="en-US" altLang="zh-CN" sz="2000" b="1" smtClean="0">
                <a:latin typeface="Arial" pitchFamily="34" charset="0"/>
                <a:cs typeface="Arial" pitchFamily="34" charset="0"/>
              </a:rPr>
              <a:t> </a:t>
            </a:r>
            <a:r>
              <a:rPr lang="el-GR" altLang="zh-CN" sz="2000" b="1" smtClean="0">
                <a:latin typeface="Calibri"/>
                <a:cs typeface="Calibri"/>
              </a:rPr>
              <a:t>Λ</a:t>
            </a:r>
            <a:r>
              <a:rPr lang="en-US" altLang="zh-CN" sz="2000" b="1" dirty="0" smtClean="0">
                <a:latin typeface="Calibri"/>
                <a:cs typeface="Calibri"/>
              </a:rPr>
              <a:t>’</a:t>
            </a:r>
            <a:endParaRPr lang="zh-CN" alt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7727" y="1525728"/>
            <a:ext cx="800219" cy="2448272"/>
          </a:xfrm>
          <a:prstGeom prst="rect">
            <a:avLst/>
          </a:prstGeom>
          <a:noFill/>
          <a:scene3d>
            <a:camera prst="orthographicFront">
              <a:rot lat="0" lon="0" rev="10799999"/>
            </a:camera>
            <a:lightRig rig="threePt" dir="t"/>
          </a:scene3d>
        </p:spPr>
        <p:txBody>
          <a:bodyPr vert="eaVert" wrap="square" rtlCol="0">
            <a:spAutoFit/>
          </a:bodyPr>
          <a:lstStyle/>
          <a:p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Combination R</a:t>
            </a:r>
            <a:endParaRPr lang="zh-CN" altLang="en-US" sz="2000" b="1" dirty="0">
              <a:latin typeface="Arial" pitchFamily="34" charset="0"/>
              <a:cs typeface="Arial" pitchFamily="34" charset="0"/>
            </a:endParaRPr>
          </a:p>
          <a:p>
            <a:endParaRPr lang="zh-CN" altLang="en-US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2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466365"/>
              </p:ext>
            </p:extLst>
          </p:nvPr>
        </p:nvGraphicFramePr>
        <p:xfrm>
          <a:off x="3059832" y="2060848"/>
          <a:ext cx="1800200" cy="165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/>
                <a:gridCol w="900100"/>
              </a:tblGrid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0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P</a:t>
                      </a:r>
                      <a:r>
                        <a:rPr lang="en-US" altLang="zh-CN" sz="2800" b="1" baseline="-25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A0</a:t>
                      </a:r>
                      <a:endParaRPr lang="zh-CN" altLang="en-US" sz="2800" b="1" baseline="-25000" dirty="0">
                        <a:solidFill>
                          <a:schemeClr val="tx1"/>
                        </a:solidFill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80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1</a:t>
                      </a:r>
                      <a:endParaRPr lang="zh-CN" altLang="en-US" sz="2800" b="1" dirty="0"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P</a:t>
                      </a:r>
                      <a:r>
                        <a:rPr lang="en-US" altLang="zh-CN" sz="2800" b="1" baseline="-25000" dirty="0" smtClean="0">
                          <a:latin typeface="Arial" pitchFamily="34" charset="0"/>
                          <a:ea typeface="Arial Unicode MS" pitchFamily="34" charset="-122"/>
                          <a:cs typeface="Arial" pitchFamily="34" charset="0"/>
                        </a:rPr>
                        <a:t>A1</a:t>
                      </a:r>
                      <a:endParaRPr lang="zh-CN" altLang="en-US" sz="2800" b="1" baseline="-25000" dirty="0">
                        <a:latin typeface="Arial" pitchFamily="34" charset="0"/>
                        <a:ea typeface="Arial Unicode MS" pitchFamily="34" charset="-122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65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26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主题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 FENG &amp; Xiao HE</dc:creator>
  <cp:lastModifiedBy>JingFENG</cp:lastModifiedBy>
  <cp:revision>9</cp:revision>
  <cp:lastPrinted>2013-06-07T12:37:17Z</cp:lastPrinted>
  <dcterms:created xsi:type="dcterms:W3CDTF">2013-06-07T07:42:11Z</dcterms:created>
  <dcterms:modified xsi:type="dcterms:W3CDTF">2013-06-09T12:45:02Z</dcterms:modified>
</cp:coreProperties>
</file>