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08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9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4576-F885-454E-A696-40F34A93F6F3}" type="datetimeFigureOut">
              <a:rPr lang="en-US" smtClean="0"/>
              <a:t>21/1/15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C7C4-8BF5-194F-B314-99956CF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0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FYP Meeting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2015-01-2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1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Crawler for CNN</a:t>
            </a:r>
          </a:p>
          <a:p>
            <a:pPr lvl="1"/>
            <a:r>
              <a:rPr lang="en-US" dirty="0" smtClean="0"/>
              <a:t>Combined “Entertainment” and “Fashion”</a:t>
            </a:r>
          </a:p>
          <a:p>
            <a:pPr lvl="1"/>
            <a:r>
              <a:rPr lang="en-US" dirty="0" smtClean="0"/>
              <a:t>Crawled 770 URLs for 7 categories</a:t>
            </a:r>
          </a:p>
          <a:p>
            <a:pPr lvl="2"/>
            <a:r>
              <a:rPr lang="en-US" dirty="0" smtClean="0"/>
              <a:t>Crawler will get news URL from several base sites</a:t>
            </a:r>
          </a:p>
          <a:p>
            <a:r>
              <a:rPr lang="en-US" dirty="0" smtClean="0"/>
              <a:t>Using POS Tagger</a:t>
            </a:r>
          </a:p>
          <a:p>
            <a:pPr lvl="1"/>
            <a:r>
              <a:rPr lang="en-US" dirty="0" smtClean="0"/>
              <a:t>Using POS Tagger to get the tag for each word</a:t>
            </a:r>
          </a:p>
          <a:p>
            <a:pPr lvl="1"/>
            <a:r>
              <a:rPr lang="en-US" dirty="0" smtClean="0"/>
              <a:t>And store the tag together with frequency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Stemmer:</a:t>
            </a:r>
          </a:p>
          <a:p>
            <a:pPr lvl="1"/>
            <a:r>
              <a:rPr lang="en-US" dirty="0" smtClean="0"/>
              <a:t>Snowball, blah, blah,</a:t>
            </a:r>
          </a:p>
          <a:p>
            <a:pPr lvl="2"/>
            <a:r>
              <a:rPr lang="en-US" dirty="0" smtClean="0"/>
              <a:t>Most won’t work correct for all situations</a:t>
            </a:r>
          </a:p>
          <a:p>
            <a:pPr lvl="1"/>
            <a:r>
              <a:rPr lang="en-US" dirty="0" smtClean="0"/>
              <a:t>Best Stemmer is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 smtClean="0"/>
              <a:t>Lemmatizer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Problem: Slow</a:t>
            </a:r>
          </a:p>
          <a:p>
            <a:pPr lvl="2"/>
            <a:r>
              <a:rPr lang="en-US" dirty="0" smtClean="0"/>
              <a:t>Requires word together with correct POS tag</a:t>
            </a:r>
          </a:p>
          <a:p>
            <a:pPr lvl="3"/>
            <a:r>
              <a:rPr lang="en-US" dirty="0" smtClean="0"/>
              <a:t>Higher,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high ; feet, noun -&gt; foot</a:t>
            </a:r>
          </a:p>
          <a:p>
            <a:pPr lvl="3"/>
            <a:r>
              <a:rPr lang="en-US" dirty="0" smtClean="0">
                <a:sym typeface="Wingdings"/>
              </a:rPr>
              <a:t>Higher, verb -&gt; higher; feet, </a:t>
            </a:r>
            <a:r>
              <a:rPr lang="en-US" dirty="0" err="1" smtClean="0">
                <a:sym typeface="Wingdings"/>
              </a:rPr>
              <a:t>adj</a:t>
            </a:r>
            <a:r>
              <a:rPr lang="en-US" dirty="0" smtClean="0">
                <a:sym typeface="Wingdings"/>
              </a:rPr>
              <a:t> -&gt; feet</a:t>
            </a:r>
          </a:p>
          <a:p>
            <a:pPr lvl="1"/>
            <a:r>
              <a:rPr lang="en-US" dirty="0" smtClean="0">
                <a:sym typeface="Wingdings"/>
              </a:rPr>
              <a:t>Implemented in my system 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7667"/>
          </a:xfrm>
        </p:spPr>
        <p:txBody>
          <a:bodyPr>
            <a:normAutofit/>
          </a:bodyPr>
          <a:lstStyle/>
          <a:p>
            <a:r>
              <a:rPr lang="en-US" dirty="0" smtClean="0"/>
              <a:t>Distance Calculator in </a:t>
            </a:r>
            <a:r>
              <a:rPr lang="en-US" dirty="0" err="1" smtClean="0"/>
              <a:t>WordNet</a:t>
            </a:r>
            <a:endParaRPr lang="en-US" dirty="0" smtClean="0"/>
          </a:p>
          <a:p>
            <a:pPr lvl="1"/>
            <a:r>
              <a:rPr lang="en-US" dirty="0"/>
              <a:t>synset1.path_similarity(synset2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Choose the most frequent </a:t>
            </a:r>
            <a:r>
              <a:rPr lang="en-US" dirty="0" err="1" smtClean="0"/>
              <a:t>synset</a:t>
            </a:r>
            <a:endParaRPr lang="en-US" dirty="0"/>
          </a:p>
          <a:p>
            <a:pPr lvl="1"/>
            <a:r>
              <a:rPr lang="en-US" dirty="0" smtClean="0"/>
              <a:t>Return </a:t>
            </a:r>
            <a:r>
              <a:rPr lang="en-US" dirty="0"/>
              <a:t>a score denoting how similar two word senses are, based on the shortest path that connects the senses in the is-a (</a:t>
            </a:r>
            <a:r>
              <a:rPr lang="en-US" dirty="0" err="1"/>
              <a:t>hypernym</a:t>
            </a:r>
            <a:r>
              <a:rPr lang="en-US" dirty="0"/>
              <a:t>/</a:t>
            </a:r>
            <a:r>
              <a:rPr lang="en-US" dirty="0" err="1"/>
              <a:t>hypnoym</a:t>
            </a:r>
            <a:r>
              <a:rPr lang="en-US" dirty="0"/>
              <a:t>) </a:t>
            </a:r>
            <a:r>
              <a:rPr lang="en-US" dirty="0" smtClean="0"/>
              <a:t>taxonomy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score is in the range 0 to </a:t>
            </a:r>
            <a:r>
              <a:rPr lang="en-US" dirty="0" smtClean="0"/>
              <a:t>1 (often 0)</a:t>
            </a:r>
          </a:p>
          <a:p>
            <a:pPr lvl="1"/>
            <a:r>
              <a:rPr lang="en-US" dirty="0" smtClean="0"/>
              <a:t>In my system, I use stemmer to pass the base form to distance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4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Algorithms:</a:t>
            </a:r>
          </a:p>
          <a:p>
            <a:pPr lvl="1"/>
            <a:r>
              <a:rPr lang="en-US" dirty="0" smtClean="0"/>
              <a:t>CNN Crawler -&gt; get news paragraphs based on &lt;p&gt; tag -&gt; stored locally as a corpus to avoid IP limit</a:t>
            </a:r>
          </a:p>
          <a:p>
            <a:pPr lvl="1"/>
            <a:r>
              <a:rPr lang="en-US" dirty="0" smtClean="0"/>
              <a:t>Processed URLS stored in SQLite3</a:t>
            </a:r>
          </a:p>
          <a:p>
            <a:pPr lvl="1"/>
            <a:r>
              <a:rPr lang="en-US" dirty="0" smtClean="0"/>
              <a:t>Using POS Tagger on each paragraph, store information on original word form and </a:t>
            </a:r>
            <a:r>
              <a:rPr lang="en-US" dirty="0" err="1" smtClean="0"/>
              <a:t>pos</a:t>
            </a:r>
            <a:r>
              <a:rPr lang="en-US" dirty="0" smtClean="0"/>
              <a:t> tag.</a:t>
            </a:r>
          </a:p>
          <a:p>
            <a:pPr lvl="2"/>
            <a:r>
              <a:rPr lang="en-US" dirty="0" smtClean="0"/>
              <a:t>Played, VBG, Technology</a:t>
            </a:r>
          </a:p>
          <a:p>
            <a:pPr lvl="1"/>
            <a:r>
              <a:rPr lang="en-US" dirty="0" smtClean="0"/>
              <a:t>Category naïve analyze as last week </a:t>
            </a:r>
          </a:p>
          <a:p>
            <a:pPr lvl="1"/>
            <a:r>
              <a:rPr lang="en-US" dirty="0" smtClean="0"/>
              <a:t>Store all information as a python </a:t>
            </a:r>
            <a:r>
              <a:rPr lang="en-US" dirty="0" err="1" smtClean="0"/>
              <a:t>dict</a:t>
            </a:r>
            <a:r>
              <a:rPr lang="en-US" dirty="0" smtClean="0"/>
              <a:t> in a local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8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Algorithms:</a:t>
            </a:r>
          </a:p>
          <a:p>
            <a:pPr lvl="1"/>
            <a:r>
              <a:rPr lang="en-US" dirty="0" smtClean="0"/>
              <a:t>System accept following parameters:</a:t>
            </a:r>
          </a:p>
          <a:p>
            <a:pPr lvl="2"/>
            <a:r>
              <a:rPr lang="en-US" dirty="0" smtClean="0"/>
              <a:t>News URL (category)</a:t>
            </a:r>
          </a:p>
          <a:p>
            <a:pPr lvl="2"/>
            <a:r>
              <a:rPr lang="en-US" dirty="0" smtClean="0"/>
              <a:t>Sentence</a:t>
            </a:r>
          </a:p>
          <a:p>
            <a:pPr lvl="2"/>
            <a:r>
              <a:rPr lang="en-US" dirty="0" err="1" smtClean="0"/>
              <a:t>Target_word</a:t>
            </a:r>
            <a:endParaRPr lang="en-US" dirty="0" smtClean="0"/>
          </a:p>
          <a:p>
            <a:pPr lvl="2"/>
            <a:r>
              <a:rPr lang="en-US" dirty="0" err="1" smtClean="0"/>
              <a:t>Knowledge_level</a:t>
            </a:r>
            <a:endParaRPr lang="en-US" dirty="0" smtClean="0"/>
          </a:p>
          <a:p>
            <a:pPr lvl="1"/>
            <a:r>
              <a:rPr lang="en-US" dirty="0" smtClean="0"/>
              <a:t>Detect news category</a:t>
            </a:r>
          </a:p>
          <a:p>
            <a:pPr lvl="1"/>
            <a:r>
              <a:rPr lang="en-US" dirty="0" smtClean="0"/>
              <a:t>Detect correct </a:t>
            </a:r>
            <a:r>
              <a:rPr lang="en-US" dirty="0" err="1" smtClean="0"/>
              <a:t>pos</a:t>
            </a:r>
            <a:r>
              <a:rPr lang="en-US" dirty="0" smtClean="0"/>
              <a:t> tag from </a:t>
            </a:r>
            <a:r>
              <a:rPr lang="en-US" dirty="0" err="1" smtClean="0"/>
              <a:t>target_word</a:t>
            </a:r>
            <a:r>
              <a:rPr lang="en-US" dirty="0" smtClean="0"/>
              <a:t> and sentence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0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Algorithms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knowledge_level</a:t>
            </a:r>
            <a:r>
              <a:rPr lang="en-US" dirty="0" smtClean="0"/>
              <a:t> == 1 (Low average distance)</a:t>
            </a:r>
          </a:p>
          <a:p>
            <a:pPr lvl="2"/>
            <a:r>
              <a:rPr lang="en-US" dirty="0" err="1" smtClean="0"/>
              <a:t>Randome</a:t>
            </a:r>
            <a:r>
              <a:rPr lang="en-US" dirty="0" smtClean="0"/>
              <a:t> select 3 words from same category and </a:t>
            </a:r>
            <a:r>
              <a:rPr lang="en-US" dirty="0" err="1" smtClean="0"/>
              <a:t>pos</a:t>
            </a:r>
            <a:r>
              <a:rPr lang="en-US" dirty="0" smtClean="0"/>
              <a:t> tags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knowledge_level</a:t>
            </a:r>
            <a:r>
              <a:rPr lang="en-US" dirty="0" smtClean="0"/>
              <a:t> == 2 (Mean average distance)</a:t>
            </a:r>
          </a:p>
          <a:p>
            <a:pPr lvl="2"/>
            <a:r>
              <a:rPr lang="en-US" dirty="0" err="1" smtClean="0"/>
              <a:t>Randome</a:t>
            </a:r>
            <a:r>
              <a:rPr lang="en-US" dirty="0" smtClean="0"/>
              <a:t> select 2 words from same category and </a:t>
            </a:r>
            <a:r>
              <a:rPr lang="en-US" dirty="0" err="1" smtClean="0"/>
              <a:t>pos</a:t>
            </a:r>
            <a:r>
              <a:rPr lang="en-US" dirty="0" smtClean="0"/>
              <a:t> tags</a:t>
            </a:r>
          </a:p>
          <a:p>
            <a:pPr lvl="2"/>
            <a:r>
              <a:rPr lang="en-US" dirty="0" smtClean="0"/>
              <a:t>Calculate the </a:t>
            </a:r>
            <a:r>
              <a:rPr lang="en-US" dirty="0" err="1" smtClean="0"/>
              <a:t>wordNet</a:t>
            </a:r>
            <a:r>
              <a:rPr lang="en-US" dirty="0" smtClean="0"/>
              <a:t> distance between target word and all words in the same category and </a:t>
            </a:r>
            <a:r>
              <a:rPr lang="en-US" dirty="0" err="1" smtClean="0"/>
              <a:t>pos</a:t>
            </a:r>
            <a:r>
              <a:rPr lang="en-US" dirty="0" smtClean="0"/>
              <a:t> tags</a:t>
            </a:r>
          </a:p>
          <a:p>
            <a:pPr lvl="2"/>
            <a:r>
              <a:rPr lang="en-US" dirty="0" err="1" smtClean="0"/>
              <a:t>Randome</a:t>
            </a:r>
            <a:r>
              <a:rPr lang="en-US" dirty="0" smtClean="0"/>
              <a:t> select one which is above the threshold(0.5)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9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1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Current Algorithms: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knowledge_level</a:t>
            </a:r>
            <a:r>
              <a:rPr lang="en-US" dirty="0" smtClean="0"/>
              <a:t> == 3 (High average distance)</a:t>
            </a:r>
          </a:p>
          <a:p>
            <a:pPr lvl="2"/>
            <a:r>
              <a:rPr lang="en-US" dirty="0" smtClean="0"/>
              <a:t>Calculate the </a:t>
            </a:r>
            <a:r>
              <a:rPr lang="en-US" dirty="0" err="1" smtClean="0"/>
              <a:t>wordNet</a:t>
            </a:r>
            <a:r>
              <a:rPr lang="en-US" dirty="0" smtClean="0"/>
              <a:t> distance between target word and all words in the same category and </a:t>
            </a:r>
            <a:r>
              <a:rPr lang="en-US" dirty="0" err="1" smtClean="0"/>
              <a:t>pos</a:t>
            </a:r>
            <a:r>
              <a:rPr lang="en-US" dirty="0" smtClean="0"/>
              <a:t> tags</a:t>
            </a:r>
          </a:p>
          <a:p>
            <a:pPr lvl="2"/>
            <a:r>
              <a:rPr lang="en-US" dirty="0" err="1" smtClean="0"/>
              <a:t>Randome</a:t>
            </a:r>
            <a:r>
              <a:rPr lang="en-US" dirty="0" smtClean="0"/>
              <a:t> select there words which is above the threshold(0.5) </a:t>
            </a:r>
          </a:p>
          <a:p>
            <a:r>
              <a:rPr lang="en-US" dirty="0" smtClean="0"/>
              <a:t>SE aspect:</a:t>
            </a:r>
          </a:p>
          <a:p>
            <a:pPr lvl="1"/>
            <a:r>
              <a:rPr lang="en-US" dirty="0" smtClean="0"/>
              <a:t>All wrapped into small classes, fully refactored</a:t>
            </a:r>
          </a:p>
          <a:p>
            <a:pPr lvl="1"/>
            <a:r>
              <a:rPr lang="en-US" dirty="0" smtClean="0"/>
              <a:t>Crawler can run everyday to get new content</a:t>
            </a:r>
          </a:p>
          <a:p>
            <a:pPr lvl="1"/>
            <a:r>
              <a:rPr lang="en-US" dirty="0" smtClean="0"/>
              <a:t>Should change to </a:t>
            </a:r>
            <a:r>
              <a:rPr lang="en-US" dirty="0" err="1" smtClean="0"/>
              <a:t>Django</a:t>
            </a:r>
            <a:r>
              <a:rPr lang="en-US" dirty="0" smtClean="0"/>
              <a:t> web service</a:t>
            </a:r>
          </a:p>
          <a:p>
            <a:pPr lvl="2"/>
            <a:r>
              <a:rPr lang="en-US" dirty="0" smtClean="0"/>
              <a:t>Learning Curve?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0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So…?</a:t>
            </a:r>
            <a:endParaRPr lang="en-US" dirty="0" smtClean="0"/>
          </a:p>
          <a:p>
            <a:pPr lvl="1"/>
            <a:r>
              <a:rPr lang="en-US" dirty="0" smtClean="0"/>
              <a:t>Works, but hard to say if it is better</a:t>
            </a:r>
          </a:p>
          <a:p>
            <a:pPr lvl="1"/>
            <a:r>
              <a:rPr lang="en-US" dirty="0" smtClean="0"/>
              <a:t>Hard to evaluate </a:t>
            </a:r>
          </a:p>
          <a:p>
            <a:pPr lvl="2"/>
            <a:r>
              <a:rPr lang="en-US" dirty="0" smtClean="0"/>
              <a:t>Compare with Baseline</a:t>
            </a:r>
          </a:p>
          <a:p>
            <a:pPr lvl="2"/>
            <a:r>
              <a:rPr lang="en-US" dirty="0" smtClean="0"/>
              <a:t>Compare with different knowledge levels</a:t>
            </a:r>
            <a:endParaRPr lang="en-US" dirty="0" smtClean="0"/>
          </a:p>
          <a:p>
            <a:pPr lvl="1"/>
            <a:r>
              <a:rPr lang="en-US" dirty="0" smtClean="0"/>
              <a:t>Really slow when generating tests for high levels</a:t>
            </a:r>
          </a:p>
          <a:p>
            <a:pPr lvl="1"/>
            <a:r>
              <a:rPr lang="en-US" dirty="0" smtClean="0"/>
              <a:t>Bottleneck is distance calculator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478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FYP Meeting </vt:lpstr>
      <vt:lpstr>Zhao Yue</vt:lpstr>
      <vt:lpstr>Zhao Yue</vt:lpstr>
      <vt:lpstr>Zhao Yue</vt:lpstr>
      <vt:lpstr>Zhao Yue</vt:lpstr>
      <vt:lpstr>Zhao Yue</vt:lpstr>
      <vt:lpstr>Zhao Yue</vt:lpstr>
      <vt:lpstr>Zhao Yue</vt:lpstr>
      <vt:lpstr>Zhao Yue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Meeting </dc:title>
  <dc:creator>Zhao</dc:creator>
  <cp:lastModifiedBy>Zhao</cp:lastModifiedBy>
  <cp:revision>19</cp:revision>
  <dcterms:created xsi:type="dcterms:W3CDTF">2015-01-21T14:22:49Z</dcterms:created>
  <dcterms:modified xsi:type="dcterms:W3CDTF">2015-01-21T14:59:14Z</dcterms:modified>
</cp:coreProperties>
</file>