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0420-A93D-6F4B-8959-FD9B941B8E2C}" type="datetimeFigureOut">
              <a:rPr lang="en-US" smtClean="0"/>
              <a:t>13/11/13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25E3-1C87-934A-98E8-179CDBE9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CG3207 – Lab 3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17</a:t>
            </a:r>
          </a:p>
          <a:p>
            <a:r>
              <a:rPr lang="en-US" sz="2800" dirty="0" err="1" smtClean="0"/>
              <a:t>Ishaan</a:t>
            </a:r>
            <a:r>
              <a:rPr lang="en-US" sz="2800" dirty="0" smtClean="0"/>
              <a:t> </a:t>
            </a:r>
            <a:r>
              <a:rPr lang="en-US" sz="2800" dirty="0" err="1" smtClean="0"/>
              <a:t>Singal</a:t>
            </a:r>
            <a:r>
              <a:rPr lang="en-US" sz="2800" dirty="0" smtClean="0"/>
              <a:t> – A0078549L</a:t>
            </a:r>
          </a:p>
          <a:p>
            <a:r>
              <a:rPr lang="en-US" sz="2800" dirty="0" err="1" smtClean="0"/>
              <a:t>Karthik</a:t>
            </a:r>
            <a:r>
              <a:rPr lang="en-US" sz="2800" dirty="0" smtClean="0"/>
              <a:t> </a:t>
            </a:r>
            <a:r>
              <a:rPr lang="en-US" sz="2800" dirty="0" err="1" smtClean="0"/>
              <a:t>Rajasekaran</a:t>
            </a:r>
            <a:r>
              <a:rPr lang="en-US" sz="2800" dirty="0" smtClean="0"/>
              <a:t> – A0091523L</a:t>
            </a:r>
          </a:p>
          <a:p>
            <a:r>
              <a:rPr lang="en-US" sz="2800" dirty="0" smtClean="0"/>
              <a:t>Raunak Rajpuria – A0074900L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69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required in Lab 3b have been implemented</a:t>
            </a:r>
          </a:p>
          <a:p>
            <a:r>
              <a:rPr lang="en-US" dirty="0" smtClean="0"/>
              <a:t>Integrated with UART wrapper for demo purposes</a:t>
            </a:r>
          </a:p>
          <a:p>
            <a:r>
              <a:rPr lang="en-US" dirty="0" smtClean="0"/>
              <a:t>Implemented pipelining to augment the single cycle design</a:t>
            </a:r>
          </a:p>
          <a:p>
            <a:r>
              <a:rPr lang="en-US" dirty="0" smtClean="0"/>
              <a:t>Using ‘stall’ signal for division operation</a:t>
            </a:r>
          </a:p>
          <a:p>
            <a:r>
              <a:rPr lang="en-US" dirty="0" smtClean="0"/>
              <a:t>Make use of NOPs to avoid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1 - </a:t>
            </a:r>
            <a:r>
              <a:rPr lang="en-US" dirty="0" smtClean="0"/>
              <a:t>LW, SW, ADD, SUB, AND, XOR, BGEZAL/BGEZ, JR, J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8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Accept user inputs from opd1 and opd2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ADD opd1, opd2 values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If opd2 &gt;= 0 (BGEZAL)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SUB opd1 and opd2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Return to instruction after BGEZAL using JR</a:t>
            </a:r>
          </a:p>
          <a:p>
            <a:pPr marL="0" indent="0">
              <a:buNone/>
            </a:pPr>
            <a:r>
              <a:rPr lang="en-US" sz="2800" dirty="0" smtClean="0"/>
              <a:t>4.	Else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Store AND of add/sub result and opd2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Store XOR of opd1 and opd2</a:t>
            </a:r>
          </a:p>
          <a:p>
            <a:pPr marL="914400" lvl="1" indent="-514350">
              <a:buAutoNum type="arabicPeriod"/>
            </a:pPr>
            <a:r>
              <a:rPr lang="en-US" sz="2400" dirty="0" smtClean="0"/>
              <a:t>Display results using SW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 smtClean="0"/>
              <a:t>Loop To Beginning using J</a:t>
            </a:r>
          </a:p>
          <a:p>
            <a:pPr marL="514350" indent="-514350">
              <a:buAutoNum type="arabicPeriod" startAt="5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8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2 - </a:t>
            </a:r>
            <a:r>
              <a:rPr lang="en-US" dirty="0" smtClean="0"/>
              <a:t>LUI, ORI, SLT, BEQ, SRL, ADDI, OR, </a:t>
            </a:r>
            <a:r>
              <a:rPr lang="en-US" dirty="0" smtClean="0"/>
              <a:t>NOR, SLL, SLLV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8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Load 61 into higher 16 and 2304 into lower 16 bits of register $s0 using LUI and ORI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Accept user inputs from opd1 and opd2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Check if opd1 is less than $s0 using SLT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If SLT result is equal to 1</a:t>
            </a:r>
          </a:p>
          <a:p>
            <a:pPr marL="914400" lvl="1" indent="-514350">
              <a:buAutoNum type="arabicPeriod"/>
            </a:pPr>
            <a:r>
              <a:rPr lang="en-US" sz="1400" dirty="0" smtClean="0"/>
              <a:t>Shift Left $s0 by 16 bits using SLL</a:t>
            </a:r>
          </a:p>
          <a:p>
            <a:pPr marL="914400" lvl="1" indent="-514350">
              <a:buAutoNum type="arabicPeriod"/>
            </a:pPr>
            <a:r>
              <a:rPr lang="en-US" sz="1400" dirty="0" smtClean="0"/>
              <a:t>Store NOR of shifted value and opd2 – Result1</a:t>
            </a:r>
            <a:endParaRPr lang="en-US" sz="1400" dirty="0" smtClean="0"/>
          </a:p>
          <a:p>
            <a:pPr marL="914400" lvl="1" indent="-514350">
              <a:buAutoNum type="arabicPeriod"/>
            </a:pPr>
            <a:r>
              <a:rPr lang="en-US" sz="1400" dirty="0" smtClean="0"/>
              <a:t>Shift Left opd1 by 1 bit using SLLV – Result2</a:t>
            </a:r>
          </a:p>
          <a:p>
            <a:pPr marL="914400" lvl="1" indent="-514350">
              <a:buAutoNum type="arabicPeriod"/>
            </a:pPr>
            <a:r>
              <a:rPr lang="en-US" sz="1400" dirty="0" smtClean="0"/>
              <a:t>Display results using SW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sz="1400" dirty="0" smtClean="0"/>
              <a:t>Loop To Beginning using J</a:t>
            </a:r>
          </a:p>
          <a:p>
            <a:pPr marL="0" indent="0">
              <a:buNone/>
            </a:pPr>
            <a:r>
              <a:rPr lang="en-US" sz="1800" dirty="0" smtClean="0"/>
              <a:t>4. Else</a:t>
            </a:r>
          </a:p>
          <a:p>
            <a:pPr marL="914400" lvl="1" indent="-514350">
              <a:buAutoNum type="arabicPeriod"/>
            </a:pPr>
            <a:r>
              <a:rPr lang="en-US" sz="1400" dirty="0" smtClean="0"/>
              <a:t>Shift Right $s0 by 16 bits using SRL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sz="1400" dirty="0" smtClean="0"/>
              <a:t>Store OR of shifted value and opd2 – Result1</a:t>
            </a:r>
          </a:p>
          <a:p>
            <a:pPr marL="914400" lvl="1" indent="-514350">
              <a:buAutoNum type="arabicPeriod"/>
            </a:pPr>
            <a:r>
              <a:rPr lang="en-US" sz="1400" dirty="0" smtClean="0"/>
              <a:t>Add Opd1 with immediate value 100 using ADDI – Result 2</a:t>
            </a:r>
            <a:endParaRPr lang="en-US" sz="1400" dirty="0" smtClean="0"/>
          </a:p>
          <a:p>
            <a:pPr marL="914400" lvl="1" indent="-514350">
              <a:buAutoNum type="arabicPeriod"/>
            </a:pPr>
            <a:r>
              <a:rPr lang="en-US" sz="1400" dirty="0" smtClean="0"/>
              <a:t>Display results using SW</a:t>
            </a:r>
          </a:p>
          <a:p>
            <a:pPr marL="914400" lvl="1" indent="-514350">
              <a:buFont typeface="Arial"/>
              <a:buAutoNum type="arabicPeriod"/>
            </a:pPr>
            <a:r>
              <a:rPr lang="en-US" sz="1400" dirty="0" smtClean="0"/>
              <a:t>Loop To Beginning using J</a:t>
            </a:r>
          </a:p>
        </p:txBody>
      </p:sp>
    </p:spTree>
    <p:extLst>
      <p:ext uri="{BB962C8B-B14F-4D97-AF65-F5344CB8AC3E}">
        <p14:creationId xmlns:p14="http://schemas.microsoft.com/office/powerpoint/2010/main" val="85259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3 – MULT/MULTU, JAL, JALR, MFHI, MFLO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8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Accept user inputs from opd1 and opd2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Multiply opd1 and opd2 using MULT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Jump and link using JAL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Store and display higher 16 bits of multiplication results using MFHI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   Link and Return to return address using JALR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   </a:t>
            </a:r>
            <a:r>
              <a:rPr lang="en-US" sz="2400" dirty="0" smtClean="0"/>
              <a:t>Store and display lower 16 bits of multiplication results using MFLO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   Jump to beginning using JR/J</a:t>
            </a:r>
          </a:p>
          <a:p>
            <a:pPr>
              <a:buAutoNum type="arabicPeriod" startAt="5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963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4 – DIV/DIVU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8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Accept user inputs from opd1 and opd2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Divide opd1 and opd2 using DIV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Store and display quotient using MFHI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  Store and display remainder using MFLO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   Jump to beginning using J</a:t>
            </a:r>
          </a:p>
          <a:p>
            <a:pPr>
              <a:buAutoNum type="arabicPeriod" startAt="5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631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CG3207 – Lab 3 Demo</vt:lpstr>
      <vt:lpstr>Overview</vt:lpstr>
      <vt:lpstr>Demo 1 - LW, SW, ADD, SUB, AND, XOR, BGEZAL/BGEZ, JR, J </vt:lpstr>
      <vt:lpstr>Demo 2 - LUI, ORI, SLT, BEQ, SRL, ADDI, OR, NOR, SLL, SLLV </vt:lpstr>
      <vt:lpstr>Demo 3 – MULT/MULTU, JAL, JALR, MFHI, MFLO </vt:lpstr>
      <vt:lpstr>Demo 4 – DIV/DIVU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CG3207 – Lab 3 Demo</dc:title>
  <dc:creator>Raunak Rajpuria</dc:creator>
  <cp:lastModifiedBy>Raunak Rajpuria</cp:lastModifiedBy>
  <cp:revision>7</cp:revision>
  <dcterms:created xsi:type="dcterms:W3CDTF">2013-11-13T05:24:43Z</dcterms:created>
  <dcterms:modified xsi:type="dcterms:W3CDTF">2013-11-13T06:23:15Z</dcterms:modified>
</cp:coreProperties>
</file>