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D7438-5B98-4196-B51D-1EC9D7D1D1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6AD3C9C-A2A0-4DE3-921B-5B37CDCBAB4D}">
      <dgm:prSet phldrT="[Text]"/>
      <dgm:spPr/>
      <dgm:t>
        <a:bodyPr/>
        <a:lstStyle/>
        <a:p>
          <a:r>
            <a:rPr lang="en-US" dirty="0" smtClean="0"/>
            <a:t> Research, propose ideas and validate</a:t>
          </a:r>
          <a:endParaRPr lang="en-SG" dirty="0"/>
        </a:p>
      </dgm:t>
    </dgm:pt>
    <dgm:pt modelId="{283C099F-9AC0-43DB-8F7A-106517C529A9}" type="parTrans" cxnId="{1C17959B-1E26-45C8-AF09-A81D10546F21}">
      <dgm:prSet/>
      <dgm:spPr/>
      <dgm:t>
        <a:bodyPr/>
        <a:lstStyle/>
        <a:p>
          <a:endParaRPr lang="en-SG"/>
        </a:p>
      </dgm:t>
    </dgm:pt>
    <dgm:pt modelId="{B651930E-942A-481C-9A57-BCF7313EE810}" type="sibTrans" cxnId="{1C17959B-1E26-45C8-AF09-A81D10546F21}">
      <dgm:prSet/>
      <dgm:spPr/>
      <dgm:t>
        <a:bodyPr/>
        <a:lstStyle/>
        <a:p>
          <a:endParaRPr lang="en-SG"/>
        </a:p>
      </dgm:t>
    </dgm:pt>
    <dgm:pt modelId="{5F971487-8F60-490A-A297-AA66130A62DB}">
      <dgm:prSet phldrT="[Text]"/>
      <dgm:spPr/>
      <dgm:t>
        <a:bodyPr/>
        <a:lstStyle/>
        <a:p>
          <a:r>
            <a:rPr lang="en-US" dirty="0" smtClean="0"/>
            <a:t> Prototyping and Validation</a:t>
          </a:r>
          <a:endParaRPr lang="en-SG" dirty="0"/>
        </a:p>
      </dgm:t>
    </dgm:pt>
    <dgm:pt modelId="{D3A19D27-4519-4247-A458-2CD85C5381F2}" type="parTrans" cxnId="{B913180F-70A0-4227-B500-7012F57534F8}">
      <dgm:prSet/>
      <dgm:spPr/>
      <dgm:t>
        <a:bodyPr/>
        <a:lstStyle/>
        <a:p>
          <a:endParaRPr lang="en-SG"/>
        </a:p>
      </dgm:t>
    </dgm:pt>
    <dgm:pt modelId="{04356BE0-4A2C-4A0A-9D06-8CDA053B3449}" type="sibTrans" cxnId="{B913180F-70A0-4227-B500-7012F57534F8}">
      <dgm:prSet/>
      <dgm:spPr/>
      <dgm:t>
        <a:bodyPr/>
        <a:lstStyle/>
        <a:p>
          <a:endParaRPr lang="en-SG"/>
        </a:p>
      </dgm:t>
    </dgm:pt>
    <dgm:pt modelId="{30452352-2993-4318-8387-3582519E781E}">
      <dgm:prSet phldrT="[Text]"/>
      <dgm:spPr/>
      <dgm:t>
        <a:bodyPr/>
        <a:lstStyle/>
        <a:p>
          <a:r>
            <a:rPr lang="en-US" dirty="0" smtClean="0"/>
            <a:t> Discussions with </a:t>
          </a:r>
          <a:r>
            <a:rPr lang="en-US" dirty="0" err="1" smtClean="0"/>
            <a:t>Raghavan</a:t>
          </a:r>
          <a:r>
            <a:rPr lang="en-US" dirty="0" smtClean="0"/>
            <a:t> and experts</a:t>
          </a:r>
          <a:endParaRPr lang="en-SG" dirty="0"/>
        </a:p>
      </dgm:t>
    </dgm:pt>
    <dgm:pt modelId="{D3E49D2D-67B3-44FC-B979-07C846702310}" type="parTrans" cxnId="{78A25D76-4E82-41A5-A2BD-079D2FC18A17}">
      <dgm:prSet/>
      <dgm:spPr/>
      <dgm:t>
        <a:bodyPr/>
        <a:lstStyle/>
        <a:p>
          <a:endParaRPr lang="en-SG"/>
        </a:p>
      </dgm:t>
    </dgm:pt>
    <dgm:pt modelId="{D7085B59-D883-4B4C-BBDB-76326A6ACF9E}" type="sibTrans" cxnId="{78A25D76-4E82-41A5-A2BD-079D2FC18A17}">
      <dgm:prSet/>
      <dgm:spPr/>
      <dgm:t>
        <a:bodyPr/>
        <a:lstStyle/>
        <a:p>
          <a:endParaRPr lang="en-SG"/>
        </a:p>
      </dgm:t>
    </dgm:pt>
    <dgm:pt modelId="{639553FD-0E45-4C09-8449-87AB431250FD}">
      <dgm:prSet phldrT="[Text]"/>
      <dgm:spPr/>
      <dgm:t>
        <a:bodyPr/>
        <a:lstStyle/>
        <a:p>
          <a:r>
            <a:rPr lang="en-US" dirty="0" smtClean="0"/>
            <a:t> Presentation preparation and practice</a:t>
          </a:r>
          <a:endParaRPr lang="en-SG" dirty="0"/>
        </a:p>
      </dgm:t>
    </dgm:pt>
    <dgm:pt modelId="{78C5F46E-0F93-4948-A846-5802B4B7CEBA}" type="parTrans" cxnId="{F95EBAE0-66D6-4F94-BD04-6649A379448C}">
      <dgm:prSet/>
      <dgm:spPr/>
      <dgm:t>
        <a:bodyPr/>
        <a:lstStyle/>
        <a:p>
          <a:endParaRPr lang="en-SG"/>
        </a:p>
      </dgm:t>
    </dgm:pt>
    <dgm:pt modelId="{9AFA6DC4-D74E-438E-B281-52E62B1D92B6}" type="sibTrans" cxnId="{F95EBAE0-66D6-4F94-BD04-6649A379448C}">
      <dgm:prSet/>
      <dgm:spPr/>
      <dgm:t>
        <a:bodyPr/>
        <a:lstStyle/>
        <a:p>
          <a:endParaRPr lang="en-SG"/>
        </a:p>
      </dgm:t>
    </dgm:pt>
    <dgm:pt modelId="{E45C5BCC-B109-4D2B-89AB-E4807442091F}" type="pres">
      <dgm:prSet presAssocID="{419D7438-5B98-4196-B51D-1EC9D7D1D113}" presName="Name0" presStyleCnt="0">
        <dgm:presLayoutVars>
          <dgm:chMax val="7"/>
          <dgm:chPref val="7"/>
          <dgm:dir/>
        </dgm:presLayoutVars>
      </dgm:prSet>
      <dgm:spPr/>
    </dgm:pt>
    <dgm:pt modelId="{139B21CE-4530-466C-8F08-82F0328AF809}" type="pres">
      <dgm:prSet presAssocID="{419D7438-5B98-4196-B51D-1EC9D7D1D113}" presName="Name1" presStyleCnt="0"/>
      <dgm:spPr/>
    </dgm:pt>
    <dgm:pt modelId="{7426E75F-FB4A-4012-A13C-2D0BE96AF11B}" type="pres">
      <dgm:prSet presAssocID="{419D7438-5B98-4196-B51D-1EC9D7D1D113}" presName="cycle" presStyleCnt="0"/>
      <dgm:spPr/>
    </dgm:pt>
    <dgm:pt modelId="{1CA09617-A43C-43C0-88C9-DE2D86245BA9}" type="pres">
      <dgm:prSet presAssocID="{419D7438-5B98-4196-B51D-1EC9D7D1D113}" presName="srcNode" presStyleLbl="node1" presStyleIdx="0" presStyleCnt="4"/>
      <dgm:spPr/>
    </dgm:pt>
    <dgm:pt modelId="{012865AF-B022-4FD3-BCC3-CB37581BFB52}" type="pres">
      <dgm:prSet presAssocID="{419D7438-5B98-4196-B51D-1EC9D7D1D113}" presName="conn" presStyleLbl="parChTrans1D2" presStyleIdx="0" presStyleCnt="1"/>
      <dgm:spPr/>
    </dgm:pt>
    <dgm:pt modelId="{5078C528-7AF9-4DA4-996C-DA4920FC4A73}" type="pres">
      <dgm:prSet presAssocID="{419D7438-5B98-4196-B51D-1EC9D7D1D113}" presName="extraNode" presStyleLbl="node1" presStyleIdx="0" presStyleCnt="4"/>
      <dgm:spPr/>
    </dgm:pt>
    <dgm:pt modelId="{94ECDD78-4DC9-42A4-B2B5-90B6F758ECCA}" type="pres">
      <dgm:prSet presAssocID="{419D7438-5B98-4196-B51D-1EC9D7D1D113}" presName="dstNode" presStyleLbl="node1" presStyleIdx="0" presStyleCnt="4"/>
      <dgm:spPr/>
    </dgm:pt>
    <dgm:pt modelId="{5982CD1E-D923-47C1-B2B4-17DC63510E77}" type="pres">
      <dgm:prSet presAssocID="{76AD3C9C-A2A0-4DE3-921B-5B37CDCBAB4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D144E80-DF84-4BC5-9AAE-D2513A75D3D5}" type="pres">
      <dgm:prSet presAssocID="{76AD3C9C-A2A0-4DE3-921B-5B37CDCBAB4D}" presName="accent_1" presStyleCnt="0"/>
      <dgm:spPr/>
    </dgm:pt>
    <dgm:pt modelId="{B85BEA5C-A51C-414C-8853-619CCAE38380}" type="pres">
      <dgm:prSet presAssocID="{76AD3C9C-A2A0-4DE3-921B-5B37CDCBAB4D}" presName="accentRepeatNode" presStyleLbl="solidFgAcc1" presStyleIdx="0" presStyleCnt="4" custScaleX="134036" custLinFactNeighborX="-31160" custLinFactNeighborY="10815"/>
      <dgm:spPr/>
    </dgm:pt>
    <dgm:pt modelId="{161F7B6C-09BA-4FF8-9198-5D7745DF1398}" type="pres">
      <dgm:prSet presAssocID="{5F971487-8F60-490A-A297-AA66130A62DB}" presName="text_2" presStyleLbl="node1" presStyleIdx="1" presStyleCnt="4">
        <dgm:presLayoutVars>
          <dgm:bulletEnabled val="1"/>
        </dgm:presLayoutVars>
      </dgm:prSet>
      <dgm:spPr/>
    </dgm:pt>
    <dgm:pt modelId="{E5AA0FDC-D0EF-4C68-A91E-9C333AD509D9}" type="pres">
      <dgm:prSet presAssocID="{5F971487-8F60-490A-A297-AA66130A62DB}" presName="accent_2" presStyleCnt="0"/>
      <dgm:spPr/>
    </dgm:pt>
    <dgm:pt modelId="{DC7AF6FD-D797-494B-8213-3C792C59B939}" type="pres">
      <dgm:prSet presAssocID="{5F971487-8F60-490A-A297-AA66130A62DB}" presName="accentRepeatNode" presStyleLbl="solidFgAcc1" presStyleIdx="1" presStyleCnt="4" custScaleX="139576"/>
      <dgm:spPr/>
    </dgm:pt>
    <dgm:pt modelId="{92BFB581-27EE-4531-939C-02BA07A9BDA6}" type="pres">
      <dgm:prSet presAssocID="{30452352-2993-4318-8387-3582519E781E}" presName="text_3" presStyleLbl="node1" presStyleIdx="2" presStyleCnt="4">
        <dgm:presLayoutVars>
          <dgm:bulletEnabled val="1"/>
        </dgm:presLayoutVars>
      </dgm:prSet>
      <dgm:spPr/>
    </dgm:pt>
    <dgm:pt modelId="{F3B99DE3-2749-4214-B8F0-8E4D65FB3B57}" type="pres">
      <dgm:prSet presAssocID="{30452352-2993-4318-8387-3582519E781E}" presName="accent_3" presStyleCnt="0"/>
      <dgm:spPr/>
    </dgm:pt>
    <dgm:pt modelId="{DC9E72D4-455D-493D-84EF-BFA3EFBF2A36}" type="pres">
      <dgm:prSet presAssocID="{30452352-2993-4318-8387-3582519E781E}" presName="accentRepeatNode" presStyleLbl="solidFgAcc1" presStyleIdx="2" presStyleCnt="4" custScaleX="139576"/>
      <dgm:spPr/>
    </dgm:pt>
    <dgm:pt modelId="{BC8F7C16-027B-441E-BDF8-342D1DA35FDA}" type="pres">
      <dgm:prSet presAssocID="{639553FD-0E45-4C09-8449-87AB431250F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730446B-888A-414E-A6D6-9DBAC249D0B7}" type="pres">
      <dgm:prSet presAssocID="{639553FD-0E45-4C09-8449-87AB431250FD}" presName="accent_4" presStyleCnt="0"/>
      <dgm:spPr/>
    </dgm:pt>
    <dgm:pt modelId="{EDAC79A3-0B4C-40FB-90FE-CA53B374B43E}" type="pres">
      <dgm:prSet presAssocID="{639553FD-0E45-4C09-8449-87AB431250FD}" presName="accentRepeatNode" presStyleLbl="solidFgAcc1" presStyleIdx="3" presStyleCnt="4" custScaleX="138568" custLinFactNeighborX="-7959" custLinFactNeighborY="-2716"/>
      <dgm:spPr/>
    </dgm:pt>
  </dgm:ptLst>
  <dgm:cxnLst>
    <dgm:cxn modelId="{60BAC017-E89E-4EEC-A63D-E0699B9EE629}" type="presOf" srcId="{419D7438-5B98-4196-B51D-1EC9D7D1D113}" destId="{E45C5BCC-B109-4D2B-89AB-E4807442091F}" srcOrd="0" destOrd="0" presId="urn:microsoft.com/office/officeart/2008/layout/VerticalCurvedList"/>
    <dgm:cxn modelId="{8394801B-44B0-4D15-8E54-4796FB9CF48E}" type="presOf" srcId="{639553FD-0E45-4C09-8449-87AB431250FD}" destId="{BC8F7C16-027B-441E-BDF8-342D1DA35FDA}" srcOrd="0" destOrd="0" presId="urn:microsoft.com/office/officeart/2008/layout/VerticalCurvedList"/>
    <dgm:cxn modelId="{78A25D76-4E82-41A5-A2BD-079D2FC18A17}" srcId="{419D7438-5B98-4196-B51D-1EC9D7D1D113}" destId="{30452352-2993-4318-8387-3582519E781E}" srcOrd="2" destOrd="0" parTransId="{D3E49D2D-67B3-44FC-B979-07C846702310}" sibTransId="{D7085B59-D883-4B4C-BBDB-76326A6ACF9E}"/>
    <dgm:cxn modelId="{4548F21A-5F21-4BA3-8084-9EE97F52209C}" type="presOf" srcId="{B651930E-942A-481C-9A57-BCF7313EE810}" destId="{012865AF-B022-4FD3-BCC3-CB37581BFB52}" srcOrd="0" destOrd="0" presId="urn:microsoft.com/office/officeart/2008/layout/VerticalCurvedList"/>
    <dgm:cxn modelId="{B913180F-70A0-4227-B500-7012F57534F8}" srcId="{419D7438-5B98-4196-B51D-1EC9D7D1D113}" destId="{5F971487-8F60-490A-A297-AA66130A62DB}" srcOrd="1" destOrd="0" parTransId="{D3A19D27-4519-4247-A458-2CD85C5381F2}" sibTransId="{04356BE0-4A2C-4A0A-9D06-8CDA053B3449}"/>
    <dgm:cxn modelId="{1C17959B-1E26-45C8-AF09-A81D10546F21}" srcId="{419D7438-5B98-4196-B51D-1EC9D7D1D113}" destId="{76AD3C9C-A2A0-4DE3-921B-5B37CDCBAB4D}" srcOrd="0" destOrd="0" parTransId="{283C099F-9AC0-43DB-8F7A-106517C529A9}" sibTransId="{B651930E-942A-481C-9A57-BCF7313EE810}"/>
    <dgm:cxn modelId="{62763008-F223-42AF-9A6A-763BD494A5A2}" type="presOf" srcId="{30452352-2993-4318-8387-3582519E781E}" destId="{92BFB581-27EE-4531-939C-02BA07A9BDA6}" srcOrd="0" destOrd="0" presId="urn:microsoft.com/office/officeart/2008/layout/VerticalCurvedList"/>
    <dgm:cxn modelId="{603D0763-2551-4C59-888F-DE7CC2488FC3}" type="presOf" srcId="{5F971487-8F60-490A-A297-AA66130A62DB}" destId="{161F7B6C-09BA-4FF8-9198-5D7745DF1398}" srcOrd="0" destOrd="0" presId="urn:microsoft.com/office/officeart/2008/layout/VerticalCurvedList"/>
    <dgm:cxn modelId="{6FA415BA-EB1F-4D8F-91AC-5378AFDF4D9A}" type="presOf" srcId="{76AD3C9C-A2A0-4DE3-921B-5B37CDCBAB4D}" destId="{5982CD1E-D923-47C1-B2B4-17DC63510E77}" srcOrd="0" destOrd="0" presId="urn:microsoft.com/office/officeart/2008/layout/VerticalCurvedList"/>
    <dgm:cxn modelId="{F95EBAE0-66D6-4F94-BD04-6649A379448C}" srcId="{419D7438-5B98-4196-B51D-1EC9D7D1D113}" destId="{639553FD-0E45-4C09-8449-87AB431250FD}" srcOrd="3" destOrd="0" parTransId="{78C5F46E-0F93-4948-A846-5802B4B7CEBA}" sibTransId="{9AFA6DC4-D74E-438E-B281-52E62B1D92B6}"/>
    <dgm:cxn modelId="{83737999-C706-4F3C-9538-9B548FED93F6}" type="presParOf" srcId="{E45C5BCC-B109-4D2B-89AB-E4807442091F}" destId="{139B21CE-4530-466C-8F08-82F0328AF809}" srcOrd="0" destOrd="0" presId="urn:microsoft.com/office/officeart/2008/layout/VerticalCurvedList"/>
    <dgm:cxn modelId="{E187E0DF-FACE-4152-AF4F-9DA0945389DE}" type="presParOf" srcId="{139B21CE-4530-466C-8F08-82F0328AF809}" destId="{7426E75F-FB4A-4012-A13C-2D0BE96AF11B}" srcOrd="0" destOrd="0" presId="urn:microsoft.com/office/officeart/2008/layout/VerticalCurvedList"/>
    <dgm:cxn modelId="{CCC8D3FC-0AFB-4D37-ADE4-5559FE061F14}" type="presParOf" srcId="{7426E75F-FB4A-4012-A13C-2D0BE96AF11B}" destId="{1CA09617-A43C-43C0-88C9-DE2D86245BA9}" srcOrd="0" destOrd="0" presId="urn:microsoft.com/office/officeart/2008/layout/VerticalCurvedList"/>
    <dgm:cxn modelId="{1EA5F433-977F-4A49-8B1E-B166C832E89E}" type="presParOf" srcId="{7426E75F-FB4A-4012-A13C-2D0BE96AF11B}" destId="{012865AF-B022-4FD3-BCC3-CB37581BFB52}" srcOrd="1" destOrd="0" presId="urn:microsoft.com/office/officeart/2008/layout/VerticalCurvedList"/>
    <dgm:cxn modelId="{20750F73-16A6-4F3C-9653-5554537CC67D}" type="presParOf" srcId="{7426E75F-FB4A-4012-A13C-2D0BE96AF11B}" destId="{5078C528-7AF9-4DA4-996C-DA4920FC4A73}" srcOrd="2" destOrd="0" presId="urn:microsoft.com/office/officeart/2008/layout/VerticalCurvedList"/>
    <dgm:cxn modelId="{A3974A82-0252-4A1C-87D5-5FDA195346A0}" type="presParOf" srcId="{7426E75F-FB4A-4012-A13C-2D0BE96AF11B}" destId="{94ECDD78-4DC9-42A4-B2B5-90B6F758ECCA}" srcOrd="3" destOrd="0" presId="urn:microsoft.com/office/officeart/2008/layout/VerticalCurvedList"/>
    <dgm:cxn modelId="{2EEA542D-A704-415D-A697-06284202F4E9}" type="presParOf" srcId="{139B21CE-4530-466C-8F08-82F0328AF809}" destId="{5982CD1E-D923-47C1-B2B4-17DC63510E77}" srcOrd="1" destOrd="0" presId="urn:microsoft.com/office/officeart/2008/layout/VerticalCurvedList"/>
    <dgm:cxn modelId="{AEFE77D3-24D8-4BD0-8340-CE9AF59281B3}" type="presParOf" srcId="{139B21CE-4530-466C-8F08-82F0328AF809}" destId="{BD144E80-DF84-4BC5-9AAE-D2513A75D3D5}" srcOrd="2" destOrd="0" presId="urn:microsoft.com/office/officeart/2008/layout/VerticalCurvedList"/>
    <dgm:cxn modelId="{993A61BF-1A91-4A71-886F-0D309DFCE16E}" type="presParOf" srcId="{BD144E80-DF84-4BC5-9AAE-D2513A75D3D5}" destId="{B85BEA5C-A51C-414C-8853-619CCAE38380}" srcOrd="0" destOrd="0" presId="urn:microsoft.com/office/officeart/2008/layout/VerticalCurvedList"/>
    <dgm:cxn modelId="{CE5170E3-7B64-4C38-9ED0-3D833915FFF3}" type="presParOf" srcId="{139B21CE-4530-466C-8F08-82F0328AF809}" destId="{161F7B6C-09BA-4FF8-9198-5D7745DF1398}" srcOrd="3" destOrd="0" presId="urn:microsoft.com/office/officeart/2008/layout/VerticalCurvedList"/>
    <dgm:cxn modelId="{FFDBB662-622B-4FB5-9A01-38E5C1E88893}" type="presParOf" srcId="{139B21CE-4530-466C-8F08-82F0328AF809}" destId="{E5AA0FDC-D0EF-4C68-A91E-9C333AD509D9}" srcOrd="4" destOrd="0" presId="urn:microsoft.com/office/officeart/2008/layout/VerticalCurvedList"/>
    <dgm:cxn modelId="{F0BC1EE5-5C0F-490A-B8D1-F515CA8C4B01}" type="presParOf" srcId="{E5AA0FDC-D0EF-4C68-A91E-9C333AD509D9}" destId="{DC7AF6FD-D797-494B-8213-3C792C59B939}" srcOrd="0" destOrd="0" presId="urn:microsoft.com/office/officeart/2008/layout/VerticalCurvedList"/>
    <dgm:cxn modelId="{4923D4DA-0FC8-4192-B44E-979D7ED6544A}" type="presParOf" srcId="{139B21CE-4530-466C-8F08-82F0328AF809}" destId="{92BFB581-27EE-4531-939C-02BA07A9BDA6}" srcOrd="5" destOrd="0" presId="urn:microsoft.com/office/officeart/2008/layout/VerticalCurvedList"/>
    <dgm:cxn modelId="{B8A1B77B-919E-4F7F-9CCB-32B5A4CA9773}" type="presParOf" srcId="{139B21CE-4530-466C-8F08-82F0328AF809}" destId="{F3B99DE3-2749-4214-B8F0-8E4D65FB3B57}" srcOrd="6" destOrd="0" presId="urn:microsoft.com/office/officeart/2008/layout/VerticalCurvedList"/>
    <dgm:cxn modelId="{8CEC06F2-364C-4D2F-87A3-677D97426D10}" type="presParOf" srcId="{F3B99DE3-2749-4214-B8F0-8E4D65FB3B57}" destId="{DC9E72D4-455D-493D-84EF-BFA3EFBF2A36}" srcOrd="0" destOrd="0" presId="urn:microsoft.com/office/officeart/2008/layout/VerticalCurvedList"/>
    <dgm:cxn modelId="{F906C573-0945-46E7-BFA8-11568E5851E8}" type="presParOf" srcId="{139B21CE-4530-466C-8F08-82F0328AF809}" destId="{BC8F7C16-027B-441E-BDF8-342D1DA35FDA}" srcOrd="7" destOrd="0" presId="urn:microsoft.com/office/officeart/2008/layout/VerticalCurvedList"/>
    <dgm:cxn modelId="{880BD552-DDDF-48EB-B06C-61451847B567}" type="presParOf" srcId="{139B21CE-4530-466C-8F08-82F0328AF809}" destId="{8730446B-888A-414E-A6D6-9DBAC249D0B7}" srcOrd="8" destOrd="0" presId="urn:microsoft.com/office/officeart/2008/layout/VerticalCurvedList"/>
    <dgm:cxn modelId="{E46AC93F-BDAA-47F2-8E87-B34663F53FB5}" type="presParOf" srcId="{8730446B-888A-414E-A6D6-9DBAC249D0B7}" destId="{EDAC79A3-0B4C-40FB-90FE-CA53B374B4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A32CD-C3A1-48BA-BE4B-00204E7E7D0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DED173F-715C-4ED3-8CEC-29EA80303415}">
      <dgm:prSet phldrT="[Text]"/>
      <dgm:spPr/>
      <dgm:t>
        <a:bodyPr/>
        <a:lstStyle/>
        <a:p>
          <a:r>
            <a:rPr lang="en-US" dirty="0" smtClean="0"/>
            <a:t>Hardware design, real-life scenario design, Current strategy comparison</a:t>
          </a:r>
          <a:endParaRPr lang="en-SG" dirty="0"/>
        </a:p>
      </dgm:t>
    </dgm:pt>
    <dgm:pt modelId="{BDBB689F-E97B-4B73-B3FC-8D600B5BF58F}" type="parTrans" cxnId="{515CA8CA-D11E-4EB1-8B14-F17158892FB2}">
      <dgm:prSet/>
      <dgm:spPr/>
      <dgm:t>
        <a:bodyPr/>
        <a:lstStyle/>
        <a:p>
          <a:endParaRPr lang="en-SG"/>
        </a:p>
      </dgm:t>
    </dgm:pt>
    <dgm:pt modelId="{843BC175-225A-472F-B94B-323B6E96639A}" type="sibTrans" cxnId="{515CA8CA-D11E-4EB1-8B14-F17158892FB2}">
      <dgm:prSet/>
      <dgm:spPr/>
      <dgm:t>
        <a:bodyPr/>
        <a:lstStyle/>
        <a:p>
          <a:endParaRPr lang="en-SG"/>
        </a:p>
      </dgm:t>
    </dgm:pt>
    <dgm:pt modelId="{6F8D53CE-1049-4C17-8CA9-CBB6DFEC478F}">
      <dgm:prSet phldrT="[Text]"/>
      <dgm:spPr/>
      <dgm:t>
        <a:bodyPr/>
        <a:lstStyle/>
        <a:p>
          <a:r>
            <a:rPr lang="en-US" dirty="0" smtClean="0"/>
            <a:t>Data Consistency and Integrity</a:t>
          </a:r>
          <a:endParaRPr lang="en-SG" dirty="0"/>
        </a:p>
      </dgm:t>
    </dgm:pt>
    <dgm:pt modelId="{2D89B838-2E37-41F3-8789-0A3785084744}" type="parTrans" cxnId="{C1836C6B-01AF-4DA2-AC5E-A703502D7EB1}">
      <dgm:prSet/>
      <dgm:spPr/>
      <dgm:t>
        <a:bodyPr/>
        <a:lstStyle/>
        <a:p>
          <a:endParaRPr lang="en-SG"/>
        </a:p>
      </dgm:t>
    </dgm:pt>
    <dgm:pt modelId="{D875839D-14BA-4B1F-A09B-8A144C450CBA}" type="sibTrans" cxnId="{C1836C6B-01AF-4DA2-AC5E-A703502D7EB1}">
      <dgm:prSet/>
      <dgm:spPr/>
      <dgm:t>
        <a:bodyPr/>
        <a:lstStyle/>
        <a:p>
          <a:endParaRPr lang="en-SG"/>
        </a:p>
      </dgm:t>
    </dgm:pt>
    <dgm:pt modelId="{36B2BCC0-0749-42D5-9F58-0DBA6A4A28E1}">
      <dgm:prSet phldrT="[Text]"/>
      <dgm:spPr/>
      <dgm:t>
        <a:bodyPr/>
        <a:lstStyle/>
        <a:p>
          <a:r>
            <a:rPr lang="en-US" dirty="0" smtClean="0"/>
            <a:t>Data loss protection and data recoverability</a:t>
          </a:r>
          <a:endParaRPr lang="en-SG" dirty="0"/>
        </a:p>
      </dgm:t>
    </dgm:pt>
    <dgm:pt modelId="{886C478E-3A92-407A-BBA2-9CCCEA89F65C}" type="parTrans" cxnId="{1DE29486-3E76-4510-BB73-21025DF13859}">
      <dgm:prSet/>
      <dgm:spPr/>
      <dgm:t>
        <a:bodyPr/>
        <a:lstStyle/>
        <a:p>
          <a:endParaRPr lang="en-SG"/>
        </a:p>
      </dgm:t>
    </dgm:pt>
    <dgm:pt modelId="{FA27816B-134A-4BEB-8C6F-C188550B22B4}" type="sibTrans" cxnId="{1DE29486-3E76-4510-BB73-21025DF13859}">
      <dgm:prSet/>
      <dgm:spPr/>
      <dgm:t>
        <a:bodyPr/>
        <a:lstStyle/>
        <a:p>
          <a:endParaRPr lang="en-SG"/>
        </a:p>
      </dgm:t>
    </dgm:pt>
    <dgm:pt modelId="{865AFEB1-FEF8-47F8-A584-F70095D10E5B}">
      <dgm:prSet phldrT="[Text]"/>
      <dgm:spPr/>
      <dgm:t>
        <a:bodyPr/>
        <a:lstStyle/>
        <a:p>
          <a:r>
            <a:rPr lang="en-US" dirty="0" smtClean="0"/>
            <a:t>Data sensitivity and security</a:t>
          </a:r>
          <a:endParaRPr lang="en-SG" dirty="0"/>
        </a:p>
      </dgm:t>
    </dgm:pt>
    <dgm:pt modelId="{772F05A9-BD36-4060-B648-F970BC30BB5B}" type="parTrans" cxnId="{C6C313FD-351D-40CE-856A-FEB6FB7E9E0D}">
      <dgm:prSet/>
      <dgm:spPr/>
      <dgm:t>
        <a:bodyPr/>
        <a:lstStyle/>
        <a:p>
          <a:endParaRPr lang="en-SG"/>
        </a:p>
      </dgm:t>
    </dgm:pt>
    <dgm:pt modelId="{DC62221E-490B-4437-896F-D422F41F4208}" type="sibTrans" cxnId="{C6C313FD-351D-40CE-856A-FEB6FB7E9E0D}">
      <dgm:prSet/>
      <dgm:spPr/>
      <dgm:t>
        <a:bodyPr/>
        <a:lstStyle/>
        <a:p>
          <a:endParaRPr lang="en-SG"/>
        </a:p>
      </dgm:t>
    </dgm:pt>
    <dgm:pt modelId="{C0AAF812-17F1-4A66-9DE4-1EAC028EAF40}" type="pres">
      <dgm:prSet presAssocID="{4C2A32CD-C3A1-48BA-BE4B-00204E7E7D08}" presName="composite" presStyleCnt="0">
        <dgm:presLayoutVars>
          <dgm:chMax val="1"/>
          <dgm:dir/>
          <dgm:resizeHandles val="exact"/>
        </dgm:presLayoutVars>
      </dgm:prSet>
      <dgm:spPr/>
    </dgm:pt>
    <dgm:pt modelId="{E2D79102-3A3E-49CF-9B44-1456AFE0359C}" type="pres">
      <dgm:prSet presAssocID="{3DED173F-715C-4ED3-8CEC-29EA80303415}" presName="roof" presStyleLbl="dkBgShp" presStyleIdx="0" presStyleCnt="2"/>
      <dgm:spPr/>
      <dgm:t>
        <a:bodyPr/>
        <a:lstStyle/>
        <a:p>
          <a:endParaRPr lang="en-SG"/>
        </a:p>
      </dgm:t>
    </dgm:pt>
    <dgm:pt modelId="{E4251FF7-4021-4CDF-B003-461E858591BE}" type="pres">
      <dgm:prSet presAssocID="{3DED173F-715C-4ED3-8CEC-29EA80303415}" presName="pillars" presStyleCnt="0"/>
      <dgm:spPr/>
    </dgm:pt>
    <dgm:pt modelId="{6487B5B4-5C93-4B21-96C6-AE2E05886994}" type="pres">
      <dgm:prSet presAssocID="{3DED173F-715C-4ED3-8CEC-29EA8030341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3F6A3C9-AAA8-4E59-9F22-D8EF46C8720E}" type="pres">
      <dgm:prSet presAssocID="{36B2BCC0-0749-42D5-9F58-0DBA6A4A28E1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ED7A28F-E532-4783-B2E7-68C429CDED62}" type="pres">
      <dgm:prSet presAssocID="{865AFEB1-FEF8-47F8-A584-F70095D10E5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F61A370-D772-4B57-BA6A-3B611084016F}" type="pres">
      <dgm:prSet presAssocID="{3DED173F-715C-4ED3-8CEC-29EA80303415}" presName="base" presStyleLbl="dkBgShp" presStyleIdx="1" presStyleCnt="2"/>
      <dgm:spPr/>
    </dgm:pt>
  </dgm:ptLst>
  <dgm:cxnLst>
    <dgm:cxn modelId="{E1BB74C0-5E36-4683-81FA-E70502A5E99B}" type="presOf" srcId="{865AFEB1-FEF8-47F8-A584-F70095D10E5B}" destId="{8ED7A28F-E532-4783-B2E7-68C429CDED62}" srcOrd="0" destOrd="0" presId="urn:microsoft.com/office/officeart/2005/8/layout/hList3"/>
    <dgm:cxn modelId="{DA3B0701-DBA9-4C3C-92E0-3E05C42689F7}" type="presOf" srcId="{3DED173F-715C-4ED3-8CEC-29EA80303415}" destId="{E2D79102-3A3E-49CF-9B44-1456AFE0359C}" srcOrd="0" destOrd="0" presId="urn:microsoft.com/office/officeart/2005/8/layout/hList3"/>
    <dgm:cxn modelId="{C1836C6B-01AF-4DA2-AC5E-A703502D7EB1}" srcId="{3DED173F-715C-4ED3-8CEC-29EA80303415}" destId="{6F8D53CE-1049-4C17-8CA9-CBB6DFEC478F}" srcOrd="0" destOrd="0" parTransId="{2D89B838-2E37-41F3-8789-0A3785084744}" sibTransId="{D875839D-14BA-4B1F-A09B-8A144C450CBA}"/>
    <dgm:cxn modelId="{C6C313FD-351D-40CE-856A-FEB6FB7E9E0D}" srcId="{3DED173F-715C-4ED3-8CEC-29EA80303415}" destId="{865AFEB1-FEF8-47F8-A584-F70095D10E5B}" srcOrd="2" destOrd="0" parTransId="{772F05A9-BD36-4060-B648-F970BC30BB5B}" sibTransId="{DC62221E-490B-4437-896F-D422F41F4208}"/>
    <dgm:cxn modelId="{515CA8CA-D11E-4EB1-8B14-F17158892FB2}" srcId="{4C2A32CD-C3A1-48BA-BE4B-00204E7E7D08}" destId="{3DED173F-715C-4ED3-8CEC-29EA80303415}" srcOrd="0" destOrd="0" parTransId="{BDBB689F-E97B-4B73-B3FC-8D600B5BF58F}" sibTransId="{843BC175-225A-472F-B94B-323B6E96639A}"/>
    <dgm:cxn modelId="{3F2409F5-B475-4747-99B7-7F05DE050CED}" type="presOf" srcId="{6F8D53CE-1049-4C17-8CA9-CBB6DFEC478F}" destId="{6487B5B4-5C93-4B21-96C6-AE2E05886994}" srcOrd="0" destOrd="0" presId="urn:microsoft.com/office/officeart/2005/8/layout/hList3"/>
    <dgm:cxn modelId="{EFA70C32-398E-4638-9913-85BF5001851D}" type="presOf" srcId="{36B2BCC0-0749-42D5-9F58-0DBA6A4A28E1}" destId="{73F6A3C9-AAA8-4E59-9F22-D8EF46C8720E}" srcOrd="0" destOrd="0" presId="urn:microsoft.com/office/officeart/2005/8/layout/hList3"/>
    <dgm:cxn modelId="{654BBB45-283C-4F41-A34E-03B3F0CE9824}" type="presOf" srcId="{4C2A32CD-C3A1-48BA-BE4B-00204E7E7D08}" destId="{C0AAF812-17F1-4A66-9DE4-1EAC028EAF40}" srcOrd="0" destOrd="0" presId="urn:microsoft.com/office/officeart/2005/8/layout/hList3"/>
    <dgm:cxn modelId="{1DE29486-3E76-4510-BB73-21025DF13859}" srcId="{3DED173F-715C-4ED3-8CEC-29EA80303415}" destId="{36B2BCC0-0749-42D5-9F58-0DBA6A4A28E1}" srcOrd="1" destOrd="0" parTransId="{886C478E-3A92-407A-BBA2-9CCCEA89F65C}" sibTransId="{FA27816B-134A-4BEB-8C6F-C188550B22B4}"/>
    <dgm:cxn modelId="{43D660F2-8269-4724-8C4F-6CCA61AAC58B}" type="presParOf" srcId="{C0AAF812-17F1-4A66-9DE4-1EAC028EAF40}" destId="{E2D79102-3A3E-49CF-9B44-1456AFE0359C}" srcOrd="0" destOrd="0" presId="urn:microsoft.com/office/officeart/2005/8/layout/hList3"/>
    <dgm:cxn modelId="{65CC010F-3729-4C3A-B73D-490051DCBB03}" type="presParOf" srcId="{C0AAF812-17F1-4A66-9DE4-1EAC028EAF40}" destId="{E4251FF7-4021-4CDF-B003-461E858591BE}" srcOrd="1" destOrd="0" presId="urn:microsoft.com/office/officeart/2005/8/layout/hList3"/>
    <dgm:cxn modelId="{5B5C3779-B04A-4A74-A3FF-A8CD7AC4B093}" type="presParOf" srcId="{E4251FF7-4021-4CDF-B003-461E858591BE}" destId="{6487B5B4-5C93-4B21-96C6-AE2E05886994}" srcOrd="0" destOrd="0" presId="urn:microsoft.com/office/officeart/2005/8/layout/hList3"/>
    <dgm:cxn modelId="{83692B8C-1556-4E2E-94C8-1A83D32F9A3B}" type="presParOf" srcId="{E4251FF7-4021-4CDF-B003-461E858591BE}" destId="{73F6A3C9-AAA8-4E59-9F22-D8EF46C8720E}" srcOrd="1" destOrd="0" presId="urn:microsoft.com/office/officeart/2005/8/layout/hList3"/>
    <dgm:cxn modelId="{36AFA4E0-085D-41D7-B83C-39C5B3478041}" type="presParOf" srcId="{E4251FF7-4021-4CDF-B003-461E858591BE}" destId="{8ED7A28F-E532-4783-B2E7-68C429CDED62}" srcOrd="2" destOrd="0" presId="urn:microsoft.com/office/officeart/2005/8/layout/hList3"/>
    <dgm:cxn modelId="{25CAB352-6EF1-496A-9FE7-D00B31F00F54}" type="presParOf" srcId="{C0AAF812-17F1-4A66-9DE4-1EAC028EAF40}" destId="{EF61A370-D772-4B57-BA6A-3B611084016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865AF-B022-4FD3-BCC3-CB37581BFB52}">
      <dsp:nvSpPr>
        <dsp:cNvPr id="0" name=""/>
        <dsp:cNvSpPr/>
      </dsp:nvSpPr>
      <dsp:spPr>
        <a:xfrm>
          <a:off x="-5039950" y="-783865"/>
          <a:ext cx="6093692" cy="6093692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2CD1E-D923-47C1-B2B4-17DC63510E77}">
      <dsp:nvSpPr>
        <dsp:cNvPr id="0" name=""/>
        <dsp:cNvSpPr/>
      </dsp:nvSpPr>
      <dsp:spPr>
        <a:xfrm>
          <a:off x="588450" y="347955"/>
          <a:ext cx="7655708" cy="696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Research, propose ideas and validate</a:t>
          </a:r>
          <a:endParaRPr lang="en-SG" sz="2600" kern="1200" dirty="0"/>
        </a:p>
      </dsp:txBody>
      <dsp:txXfrm>
        <a:off x="588450" y="347955"/>
        <a:ext cx="7655708" cy="696273"/>
      </dsp:txXfrm>
    </dsp:sp>
    <dsp:sp modelId="{B85BEA5C-A51C-414C-8853-619CCAE38380}">
      <dsp:nvSpPr>
        <dsp:cNvPr id="0" name=""/>
        <dsp:cNvSpPr/>
      </dsp:nvSpPr>
      <dsp:spPr>
        <a:xfrm>
          <a:off x="0" y="355049"/>
          <a:ext cx="116657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F7B6C-09BA-4FF8-9198-5D7745DF1398}">
      <dsp:nvSpPr>
        <dsp:cNvPr id="0" name=""/>
        <dsp:cNvSpPr/>
      </dsp:nvSpPr>
      <dsp:spPr>
        <a:xfrm>
          <a:off x="987639" y="1392547"/>
          <a:ext cx="7256518" cy="696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Prototyping and Validation</a:t>
          </a:r>
          <a:endParaRPr lang="en-SG" sz="2600" kern="1200" dirty="0"/>
        </a:p>
      </dsp:txBody>
      <dsp:txXfrm>
        <a:off x="987639" y="1392547"/>
        <a:ext cx="7256518" cy="696273"/>
      </dsp:txXfrm>
    </dsp:sp>
    <dsp:sp modelId="{DC7AF6FD-D797-494B-8213-3C792C59B939}">
      <dsp:nvSpPr>
        <dsp:cNvPr id="0" name=""/>
        <dsp:cNvSpPr/>
      </dsp:nvSpPr>
      <dsp:spPr>
        <a:xfrm>
          <a:off x="380245" y="1305513"/>
          <a:ext cx="1214789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FB581-27EE-4531-939C-02BA07A9BDA6}">
      <dsp:nvSpPr>
        <dsp:cNvPr id="0" name=""/>
        <dsp:cNvSpPr/>
      </dsp:nvSpPr>
      <dsp:spPr>
        <a:xfrm>
          <a:off x="987639" y="2437140"/>
          <a:ext cx="7256518" cy="696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Discussions with </a:t>
          </a:r>
          <a:r>
            <a:rPr lang="en-US" sz="2600" kern="1200" dirty="0" err="1" smtClean="0"/>
            <a:t>Raghavan</a:t>
          </a:r>
          <a:r>
            <a:rPr lang="en-US" sz="2600" kern="1200" dirty="0" smtClean="0"/>
            <a:t> and experts</a:t>
          </a:r>
          <a:endParaRPr lang="en-SG" sz="2600" kern="1200" dirty="0"/>
        </a:p>
      </dsp:txBody>
      <dsp:txXfrm>
        <a:off x="987639" y="2437140"/>
        <a:ext cx="7256518" cy="696273"/>
      </dsp:txXfrm>
    </dsp:sp>
    <dsp:sp modelId="{DC9E72D4-455D-493D-84EF-BFA3EFBF2A36}">
      <dsp:nvSpPr>
        <dsp:cNvPr id="0" name=""/>
        <dsp:cNvSpPr/>
      </dsp:nvSpPr>
      <dsp:spPr>
        <a:xfrm>
          <a:off x="380245" y="2350105"/>
          <a:ext cx="1214789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F7C16-027B-441E-BDF8-342D1DA35FDA}">
      <dsp:nvSpPr>
        <dsp:cNvPr id="0" name=""/>
        <dsp:cNvSpPr/>
      </dsp:nvSpPr>
      <dsp:spPr>
        <a:xfrm>
          <a:off x="588450" y="3481732"/>
          <a:ext cx="7655708" cy="696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Presentation preparation and practice</a:t>
          </a:r>
          <a:endParaRPr lang="en-SG" sz="2600" kern="1200" dirty="0"/>
        </a:p>
      </dsp:txBody>
      <dsp:txXfrm>
        <a:off x="588450" y="3481732"/>
        <a:ext cx="7655708" cy="696273"/>
      </dsp:txXfrm>
    </dsp:sp>
    <dsp:sp modelId="{EDAC79A3-0B4C-40FB-90FE-CA53B374B43E}">
      <dsp:nvSpPr>
        <dsp:cNvPr id="0" name=""/>
        <dsp:cNvSpPr/>
      </dsp:nvSpPr>
      <dsp:spPr>
        <a:xfrm>
          <a:off x="-14558" y="3371059"/>
          <a:ext cx="1206016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79102-3A3E-49CF-9B44-1456AFE0359C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Hardware design, real-life scenario design, Current strategy comparison</a:t>
          </a:r>
          <a:endParaRPr lang="en-SG" sz="3100" kern="1200" dirty="0"/>
        </a:p>
      </dsp:txBody>
      <dsp:txXfrm>
        <a:off x="0" y="0"/>
        <a:ext cx="8229600" cy="1357788"/>
      </dsp:txXfrm>
    </dsp:sp>
    <dsp:sp modelId="{6487B5B4-5C93-4B21-96C6-AE2E05886994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Consistency and Integrity</a:t>
          </a:r>
          <a:endParaRPr lang="en-SG" sz="3000" kern="1200" dirty="0"/>
        </a:p>
      </dsp:txBody>
      <dsp:txXfrm>
        <a:off x="4018" y="1357788"/>
        <a:ext cx="2740521" cy="2851356"/>
      </dsp:txXfrm>
    </dsp:sp>
    <dsp:sp modelId="{73F6A3C9-AAA8-4E59-9F22-D8EF46C8720E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loss protection and data recoverability</a:t>
          </a:r>
          <a:endParaRPr lang="en-SG" sz="3000" kern="1200" dirty="0"/>
        </a:p>
      </dsp:txBody>
      <dsp:txXfrm>
        <a:off x="2744539" y="1357788"/>
        <a:ext cx="2740521" cy="2851356"/>
      </dsp:txXfrm>
    </dsp:sp>
    <dsp:sp modelId="{8ED7A28F-E532-4783-B2E7-68C429CDED62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sensitivity and security</a:t>
          </a:r>
          <a:endParaRPr lang="en-SG" sz="3000" kern="1200" dirty="0"/>
        </a:p>
      </dsp:txBody>
      <dsp:txXfrm>
        <a:off x="5485060" y="1357788"/>
        <a:ext cx="2740521" cy="2851356"/>
      </dsp:txXfrm>
    </dsp:sp>
    <dsp:sp modelId="{EF61A370-D772-4B57-BA6A-3B611084016F}">
      <dsp:nvSpPr>
        <dsp:cNvPr id="0" name=""/>
        <dsp:cNvSpPr/>
      </dsp:nvSpPr>
      <dsp:spPr>
        <a:xfrm>
          <a:off x="0" y="4209144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60514F-44A5-421A-A5EF-CFB34A765901}" type="datetimeFigureOut">
              <a:rPr lang="en-SG" smtClean="0"/>
              <a:t>17/6/2012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DD44ACD-829D-4B8A-A7C5-63B10596CF00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Center Strategy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00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Ideas for Data Replication: </a:t>
            </a:r>
            <a:r>
              <a:rPr lang="en-US" dirty="0" smtClean="0"/>
              <a:t>Hardware and VMs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0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85706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Plan- Deliverables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40578"/>
            <a:ext cx="117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Jun 12-22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96037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 22- 23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976381" y="3964414"/>
            <a:ext cx="92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 24-25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9314" y="5049936"/>
            <a:ext cx="132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 25</a:t>
            </a:r>
            <a:r>
              <a:rPr lang="en-US" baseline="30000" dirty="0" smtClean="0"/>
              <a:t>th</a:t>
            </a:r>
            <a:r>
              <a:rPr lang="en-US" dirty="0" smtClean="0"/>
              <a:t>-29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71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8203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Plan- Tasks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66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Researched upon existing replication technologies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Case Study: companies like </a:t>
            </a:r>
            <a:r>
              <a:rPr lang="en-US" dirty="0" err="1" smtClean="0"/>
              <a:t>Google,Microsoft</a:t>
            </a:r>
            <a:r>
              <a:rPr lang="en-US" dirty="0" smtClean="0"/>
              <a:t>, Facebook, </a:t>
            </a:r>
            <a:r>
              <a:rPr lang="en-US" dirty="0" err="1" smtClean="0"/>
              <a:t>Instagram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Presentation attended: Asia Pacific Data Center Strategy-&gt; Failover Design Patterns &amp; key infrastructural changes</a:t>
            </a:r>
          </a:p>
          <a:p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07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for Data Replication </a:t>
            </a:r>
            <a:r>
              <a:rPr lang="en-US" dirty="0" smtClean="0"/>
              <a:t>in</a:t>
            </a:r>
          </a:p>
          <a:p>
            <a:pPr marL="109728" indent="0">
              <a:buNone/>
            </a:pP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	Network</a:t>
            </a:r>
            <a:endParaRPr lang="en-SG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 	Database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	Type of Data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	User Data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 	Application Data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	</a:t>
            </a:r>
            <a:r>
              <a:rPr lang="en-US" dirty="0" smtClean="0"/>
              <a:t>Hardware and VMs</a:t>
            </a:r>
            <a:endParaRPr lang="en-US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85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Ideas for Data Replication: Network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96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Ideas for Data Replication: </a:t>
            </a:r>
            <a:r>
              <a:rPr lang="en-US" dirty="0" smtClean="0"/>
              <a:t>Database Technology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59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Ideas for Data Replication: </a:t>
            </a:r>
            <a:r>
              <a:rPr lang="en-US" dirty="0" smtClean="0"/>
              <a:t>User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15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Ideas for Data Replication: </a:t>
            </a:r>
            <a:r>
              <a:rPr lang="en-US" dirty="0" smtClean="0"/>
              <a:t>Application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43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331</TotalTime>
  <Words>142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Data Center Strategy</vt:lpstr>
      <vt:lpstr>Project Plan- Deliverables</vt:lpstr>
      <vt:lpstr>Project Plan- Tasks</vt:lpstr>
      <vt:lpstr>Current Progress</vt:lpstr>
      <vt:lpstr>Current Progress</vt:lpstr>
      <vt:lpstr>Ideas for Data Replication: Network</vt:lpstr>
      <vt:lpstr>Ideas for Data Replication: Database Technology</vt:lpstr>
      <vt:lpstr>Ideas for Data Replication: User Data</vt:lpstr>
      <vt:lpstr>Ideas for Data Replication: Application Data</vt:lpstr>
      <vt:lpstr>Ideas for Data Replication: Hardware and VMs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Pathak</dc:creator>
  <cp:lastModifiedBy>Shivam Pathak</cp:lastModifiedBy>
  <cp:revision>10</cp:revision>
  <dcterms:created xsi:type="dcterms:W3CDTF">2012-06-17T11:55:29Z</dcterms:created>
  <dcterms:modified xsi:type="dcterms:W3CDTF">2012-06-17T17:27:10Z</dcterms:modified>
</cp:coreProperties>
</file>