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9E88-3A28-D84B-4B0D-23A4B95E3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846CF-4C0A-C8B0-5EFE-95542A96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1290-09C3-CC8C-5DCE-94F26886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CE3C-31BF-6258-7C11-CFBDE43A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668F-9001-4B52-B465-EE2AC8B9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60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955-331B-C280-1EBA-61BDD5DE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4AF44-2763-0C6A-5137-139F732C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A20C-BDB1-644E-399A-59035998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D604-F07E-D40D-CA3D-BD7D0B69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5F9D-EB27-C767-141A-6DCA160C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128CA-BE8A-68C9-4F43-F1F5FF10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9129E-901E-9685-A1D6-587BDC7C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7B05-59FB-47B9-1D69-B91EA8AC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4A26-F841-5839-9DFE-7C749481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3841-559B-C19D-AB13-197EAB6A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0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15C3-97B8-9190-57D5-78FF0B2A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4AA6-9178-EAE9-3283-DBEDB667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4CFC-02CB-638C-36D7-3DB836FC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662B-F64E-CC23-9595-2BD40DD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DE68-5C94-CDBC-9732-C0D3264E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5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5B3D-BDD6-8DF1-2AB5-BA91339E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6B3C-D291-8C8F-BCA3-01B4C041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98E3-76E6-2149-4D82-1AC8F44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AFB0-3C9D-4AAB-D353-A2534D4A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BECA-48A1-11DC-86FD-EE17A067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B8EB-9F21-FE41-175B-4CBD07CF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613A-7479-F4FA-9638-5B8FC8809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137F6-BC98-FABE-FA47-2D74EA0A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2DE7-44F4-3BD4-EC63-2480F2D6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1383-3604-0F24-9106-20F6E76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709D-0387-56ED-6BA0-C1E95C6F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1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1B7-93F2-B125-2807-629D25DD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B7A7-75F0-2C19-B915-87A5DBEE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9B7CA-EEE9-97FE-76C1-B04B07E6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AF0A-3F0A-5B57-EFAA-7F79033D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ED3D5-E6C5-488D-D18F-C1CC31F50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B2589-B187-06E3-46DA-64B91447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11825-2F8C-8131-3CE6-10C8283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00E40-F678-304F-6DE8-E28C244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7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F922-605A-92B8-DF2F-8F717FBA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3ECED-D285-93EF-3DA3-23573120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D9519-3DD4-9D98-4F60-8AD1A553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01A9C-D040-A14C-BECF-FA0E2D7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5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AA121-E004-F80F-E46E-9A61DB5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1776D-9B00-0299-6D27-99D73CD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123AF-D936-3E79-F8F9-352275CC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8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679B-A520-A178-A22C-D0B467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7240-294B-2B14-8801-04C5E13B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38F1-6839-93E0-D15F-145CEA5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82E3-D9A3-ADF0-B6E2-5B205407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91CE-3D72-CD13-3DBE-B84D74E7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07A3-68E3-5845-2F8A-E9C23C9A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2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9F0C-C36E-BA7F-DB3E-CFB62BF1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76937-598D-5B3F-8688-97777DA9C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9F0B-85DE-6119-2701-60B5A17F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C74E-4441-09CF-3A96-FCB5B50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833E9-8B3F-0B13-1A89-C42A2255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E77C-0945-3023-C8FD-BA9AC471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02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72E9E-BF52-44D7-D7AB-14CF04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3E664-BE4C-D3E9-807C-60C1DA96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1910-E3C4-9A3D-E069-4EB3896F6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BE89-AF08-458C-887F-39D511E81555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5EA7-5670-1DDE-34BC-7CDB8F68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6030-0820-3DA2-5184-8CF1BCBB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A702-756B-428D-A0B8-E67880C47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4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F50B-473C-12DE-602D-EFB4031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statement;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7C5A-D815-21BA-00DE-49DBDC21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4C5A67"/>
                </a:solidFill>
                <a:effectLst/>
                <a:latin typeface="Roboto" panose="02000000000000000000" pitchFamily="2" charset="0"/>
              </a:rPr>
              <a:t>The goal is to create a web application using Flask framework to manage a small petty shop where there are items, purchases and sales.</a:t>
            </a:r>
            <a:br>
              <a:rPr lang="en-US" sz="1800" b="0" i="0" u="none" strike="noStrike" dirty="0">
                <a:solidFill>
                  <a:srgbClr val="4C5A67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u="none" strike="noStrike" dirty="0">
                <a:solidFill>
                  <a:srgbClr val="4C5A67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u="none" strike="noStrike" dirty="0">
                <a:solidFill>
                  <a:srgbClr val="4C5A67"/>
                </a:solidFill>
                <a:effectLst/>
                <a:latin typeface="Roboto" panose="02000000000000000000" pitchFamily="2" charset="0"/>
              </a:rPr>
              <a:t>This website contains:</a:t>
            </a:r>
          </a:p>
          <a:p>
            <a:r>
              <a:rPr lang="en-US" sz="1800" dirty="0">
                <a:solidFill>
                  <a:srgbClr val="4C5A67"/>
                </a:solidFill>
                <a:latin typeface="Roboto" panose="02000000000000000000" pitchFamily="2" charset="0"/>
              </a:rPr>
              <a:t>Login page</a:t>
            </a:r>
          </a:p>
          <a:p>
            <a:r>
              <a:rPr lang="en-US" sz="1800" dirty="0">
                <a:solidFill>
                  <a:srgbClr val="4C5A67"/>
                </a:solidFill>
                <a:latin typeface="Roboto" panose="02000000000000000000" pitchFamily="2" charset="0"/>
              </a:rPr>
              <a:t>Home page</a:t>
            </a:r>
          </a:p>
          <a:p>
            <a:r>
              <a:rPr lang="en-US" sz="1800" dirty="0">
                <a:solidFill>
                  <a:srgbClr val="4C5A67"/>
                </a:solidFill>
                <a:latin typeface="Roboto" panose="02000000000000000000" pitchFamily="2" charset="0"/>
              </a:rPr>
              <a:t>Purchase items</a:t>
            </a:r>
          </a:p>
          <a:p>
            <a:r>
              <a:rPr lang="en-US" sz="1800" dirty="0">
                <a:solidFill>
                  <a:srgbClr val="4C5A67"/>
                </a:solidFill>
                <a:latin typeface="Roboto" panose="02000000000000000000" pitchFamily="2" charset="0"/>
              </a:rPr>
              <a:t>Sales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23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2BC-3D97-9E1C-4E8E-238386B4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Login page: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F8684-7A69-D219-6A5A-53946806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807" y="1853617"/>
            <a:ext cx="8441241" cy="4351338"/>
          </a:xfrm>
        </p:spPr>
      </p:pic>
    </p:spTree>
    <p:extLst>
      <p:ext uri="{BB962C8B-B14F-4D97-AF65-F5344CB8AC3E}">
        <p14:creationId xmlns:p14="http://schemas.microsoft.com/office/powerpoint/2010/main" val="2223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FE-E6B0-974F-6691-D2A2F939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 PAGE: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F91FA-536C-5352-0BC3-9E19444E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598" y="1825625"/>
            <a:ext cx="7531777" cy="3986484"/>
          </a:xfrm>
        </p:spPr>
      </p:pic>
    </p:spTree>
    <p:extLst>
      <p:ext uri="{BB962C8B-B14F-4D97-AF65-F5344CB8AC3E}">
        <p14:creationId xmlns:p14="http://schemas.microsoft.com/office/powerpoint/2010/main" val="160214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D9AD-6195-5B39-6BAE-685E4CF1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PURCHASE ITEMS: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739CB-1046-30B9-3389-A286119B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05" y="1825625"/>
            <a:ext cx="8212989" cy="4351338"/>
          </a:xfrm>
        </p:spPr>
      </p:pic>
    </p:spTree>
    <p:extLst>
      <p:ext uri="{BB962C8B-B14F-4D97-AF65-F5344CB8AC3E}">
        <p14:creationId xmlns:p14="http://schemas.microsoft.com/office/powerpoint/2010/main" val="21774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C0D9-2AB3-5A13-1B42-68C29B03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INVENTORY MANAGEMENT: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034CF-543B-2E3A-0C05-2C712BC12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96" y="1825625"/>
            <a:ext cx="8279208" cy="4351338"/>
          </a:xfrm>
        </p:spPr>
      </p:pic>
    </p:spTree>
    <p:extLst>
      <p:ext uri="{BB962C8B-B14F-4D97-AF65-F5344CB8AC3E}">
        <p14:creationId xmlns:p14="http://schemas.microsoft.com/office/powerpoint/2010/main" val="241787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Problem statement;</vt:lpstr>
      <vt:lpstr>Login page:</vt:lpstr>
      <vt:lpstr>HOME PAGE:</vt:lpstr>
      <vt:lpstr>PURCHASE ITEMS:</vt:lpstr>
      <vt:lpstr>INVENTORY MANAGEMENT: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statement;</dc:title>
  <dc:creator>Nusrat Jahan</dc:creator>
  <cp:lastModifiedBy>Nusrat Jahan</cp:lastModifiedBy>
  <cp:revision>1</cp:revision>
  <dcterms:created xsi:type="dcterms:W3CDTF">2023-08-23T10:20:59Z</dcterms:created>
  <dcterms:modified xsi:type="dcterms:W3CDTF">2023-08-23T10:44:07Z</dcterms:modified>
</cp:coreProperties>
</file>