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8" r:id="rId8"/>
    <p:sldId id="269" r:id="rId9"/>
    <p:sldId id="270" r:id="rId10"/>
    <p:sldId id="271" r:id="rId11"/>
    <p:sldId id="261" r:id="rId12"/>
    <p:sldId id="262" r:id="rId13"/>
    <p:sldId id="263" r:id="rId14"/>
    <p:sldId id="264" r:id="rId15"/>
    <p:sldId id="267" r:id="rId16"/>
    <p:sldId id="272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2AD0CC-461C-4CF7-9EAA-2CA961C1A6C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847969-DAF8-4FB6-AE28-12FA92AD7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AD0CC-461C-4CF7-9EAA-2CA961C1A6C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47969-DAF8-4FB6-AE28-12FA92AD7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AD0CC-461C-4CF7-9EAA-2CA961C1A6C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47969-DAF8-4FB6-AE28-12FA92AD7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AD0CC-461C-4CF7-9EAA-2CA961C1A6C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47969-DAF8-4FB6-AE28-12FA92AD7E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AD0CC-461C-4CF7-9EAA-2CA961C1A6C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47969-DAF8-4FB6-AE28-12FA92AD7E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AD0CC-461C-4CF7-9EAA-2CA961C1A6C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47969-DAF8-4FB6-AE28-12FA92AD7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AD0CC-461C-4CF7-9EAA-2CA961C1A6C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47969-DAF8-4FB6-AE28-12FA92AD7E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AD0CC-461C-4CF7-9EAA-2CA961C1A6C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47969-DAF8-4FB6-AE28-12FA92AD7E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AD0CC-461C-4CF7-9EAA-2CA961C1A6C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47969-DAF8-4FB6-AE28-12FA92AD7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92AD0CC-461C-4CF7-9EAA-2CA961C1A6C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47969-DAF8-4FB6-AE28-12FA92AD7E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2AD0CC-461C-4CF7-9EAA-2CA961C1A6C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847969-DAF8-4FB6-AE28-12FA92AD7E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92AD0CC-461C-4CF7-9EAA-2CA961C1A6C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7847969-DAF8-4FB6-AE28-12FA92AD7E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 Lab Project</a:t>
            </a:r>
            <a:br>
              <a:rPr lang="en-US" sz="4800" dirty="0" smtClean="0"/>
            </a:br>
            <a:r>
              <a:rPr lang="en-US" dirty="0" smtClean="0"/>
              <a:t>Quiz Game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Members:</a:t>
            </a:r>
          </a:p>
          <a:p>
            <a:pPr marL="457200" indent="-457200" algn="l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Refah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Rafia</a:t>
            </a:r>
            <a:r>
              <a:rPr lang="en-US" sz="2400" dirty="0" smtClean="0">
                <a:solidFill>
                  <a:schemeClr val="tx1"/>
                </a:solidFill>
              </a:rPr>
              <a:t> Islam          -    170041051</a:t>
            </a:r>
          </a:p>
          <a:p>
            <a:pPr marL="457200" indent="-457200" algn="l">
              <a:buAutoNum type="arabicPeriod" startAt="2"/>
            </a:pPr>
            <a:r>
              <a:rPr lang="en-US" sz="2400" dirty="0" err="1" smtClean="0">
                <a:solidFill>
                  <a:schemeClr val="tx1"/>
                </a:solidFill>
              </a:rPr>
              <a:t>Nusrat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Jahan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Rani</a:t>
            </a:r>
            <a:r>
              <a:rPr lang="en-US" sz="2400" dirty="0" smtClean="0">
                <a:solidFill>
                  <a:schemeClr val="tx1"/>
                </a:solidFill>
              </a:rPr>
              <a:t>        -    170041044</a:t>
            </a:r>
          </a:p>
          <a:p>
            <a:pPr marL="457200" indent="-457200" algn="l">
              <a:buAutoNum type="arabicPeriod" startAt="3"/>
            </a:pPr>
            <a:r>
              <a:rPr lang="en-US" sz="2400" dirty="0" err="1" smtClean="0">
                <a:solidFill>
                  <a:schemeClr val="tx1"/>
                </a:solidFill>
              </a:rPr>
              <a:t>Fardifa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Fathmiul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Alam</a:t>
            </a:r>
            <a:r>
              <a:rPr lang="en-US" sz="2400" dirty="0" smtClean="0">
                <a:solidFill>
                  <a:schemeClr val="tx1"/>
                </a:solidFill>
              </a:rPr>
              <a:t>  -     170041060</a:t>
            </a:r>
          </a:p>
          <a:p>
            <a:pPr marL="457200" indent="-457200"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RONG ANSW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  </a:t>
            </a:r>
            <a:r>
              <a:rPr lang="en-US" sz="2800" dirty="0" smtClean="0"/>
              <a:t>3. Highest Scores: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 </a:t>
            </a:r>
            <a:r>
              <a:rPr lang="en-US" sz="2000" dirty="0" smtClean="0"/>
              <a:t>The highest scores with the player name will be sorted  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and shown in the highest scores </a:t>
            </a:r>
            <a:r>
              <a:rPr lang="en-US" sz="2000" dirty="0" err="1" smtClean="0"/>
              <a:t>leaderboard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  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4. </a:t>
            </a:r>
            <a:r>
              <a:rPr lang="en-US" sz="2800" dirty="0" err="1" smtClean="0"/>
              <a:t>Gamemaster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  </a:t>
            </a:r>
            <a:r>
              <a:rPr lang="en-US" sz="2000" dirty="0" smtClean="0"/>
              <a:t>A </a:t>
            </a:r>
            <a:r>
              <a:rPr lang="en-US" sz="2000" dirty="0" err="1" smtClean="0"/>
              <a:t>gamemaster</a:t>
            </a:r>
            <a:r>
              <a:rPr lang="en-US" sz="2000" dirty="0" smtClean="0"/>
              <a:t> feature has been added to the game so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that questions can be added which will bring variety to the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game and remove monotony. The </a:t>
            </a:r>
            <a:r>
              <a:rPr lang="en-US" sz="2000" dirty="0" err="1" smtClean="0"/>
              <a:t>gamemaster</a:t>
            </a:r>
            <a:r>
              <a:rPr lang="en-US" sz="2000" dirty="0" smtClean="0"/>
              <a:t> can login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with a password. Not everyone will be able to access it. </a:t>
            </a:r>
            <a:endParaRPr lang="en-US" sz="28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of The Game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IGHSCOR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143000"/>
            <a:ext cx="8046154" cy="48641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AMEMASTER LOG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5. Help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 </a:t>
            </a:r>
            <a:r>
              <a:rPr lang="en-US" sz="2000" dirty="0" smtClean="0"/>
              <a:t>An instruction manual will be given to the player to help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them to play the game.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of The Game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L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219200"/>
            <a:ext cx="8046154" cy="47879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ADER FILES AND FUNCTIO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571" y="1481138"/>
            <a:ext cx="6078858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</a:t>
            </a:r>
            <a:r>
              <a:rPr lang="en-US" sz="3600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quiz has been made with general knowledge based questions. </a:t>
            </a:r>
          </a:p>
          <a:p>
            <a:endParaRPr lang="en-US" sz="2400" dirty="0" smtClean="0"/>
          </a:p>
          <a:p>
            <a:r>
              <a:rPr lang="en-US" sz="2400" dirty="0" smtClean="0"/>
              <a:t>Each correct answer leads the player to the next level with a specific amount of money won.</a:t>
            </a:r>
          </a:p>
          <a:p>
            <a:endParaRPr lang="en-US" sz="2400" dirty="0" smtClean="0"/>
          </a:p>
          <a:p>
            <a:r>
              <a:rPr lang="en-US" sz="2400" dirty="0" smtClean="0"/>
              <a:t>If the player gives any wrong answer, the game will be over and he/she wins the total money from the previous correctly answered questions.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CO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23" y="990600"/>
            <a:ext cx="8046154" cy="501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MAIN MEN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219200"/>
            <a:ext cx="8046154" cy="47879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None/>
            </a:pPr>
            <a:r>
              <a:rPr lang="en-US" b="1" u="sng" dirty="0" smtClean="0"/>
              <a:t> </a:t>
            </a:r>
            <a:r>
              <a:rPr lang="en-US" dirty="0" smtClean="0"/>
              <a:t>  1. Number of Levels:</a:t>
            </a:r>
          </a:p>
          <a:p>
            <a:pPr marL="624078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sz="2400" dirty="0" smtClean="0"/>
              <a:t> </a:t>
            </a:r>
            <a:r>
              <a:rPr lang="en-US" sz="2000" dirty="0" smtClean="0"/>
              <a:t>There will be 20 levels , each consisting of 10 questions. </a:t>
            </a:r>
            <a:endParaRPr lang="en-US" sz="2000" dirty="0" smtClean="0"/>
          </a:p>
          <a:p>
            <a:pPr marL="624078" indent="-514350">
              <a:buNone/>
            </a:pPr>
            <a:r>
              <a:rPr lang="en-US" sz="2000" dirty="0" smtClean="0"/>
              <a:t>         The difficulty level will be higher after every level.</a:t>
            </a:r>
            <a:endParaRPr lang="en-US" sz="2400" dirty="0" smtClean="0"/>
          </a:p>
          <a:p>
            <a:pPr marL="624078" indent="-51435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2. Main Game:</a:t>
            </a:r>
          </a:p>
          <a:p>
            <a:pPr marL="624078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sz="2000" dirty="0" smtClean="0"/>
              <a:t>The quiz game will be in the multiple choice question </a:t>
            </a:r>
          </a:p>
          <a:p>
            <a:pPr marL="624078" indent="-514350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format . Each correct answer will take the participant to </a:t>
            </a:r>
          </a:p>
          <a:p>
            <a:pPr marL="624078" indent="-514350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the next question and any wrong answer will break the </a:t>
            </a:r>
          </a:p>
          <a:p>
            <a:pPr marL="624078" indent="-514350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game and the users will get the results likewise. The </a:t>
            </a:r>
          </a:p>
          <a:p>
            <a:pPr marL="624078" indent="-514350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questions will be taken from a file.</a:t>
            </a:r>
          </a:p>
          <a:p>
            <a:pPr marL="624078" indent="-51435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of the Game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NAME IN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NAME INPUT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-A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RRECT A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853</TotalTime>
  <Words>290</Words>
  <Application>Microsoft Office PowerPoint</Application>
  <PresentationFormat>On-screen Show (4:3)</PresentationFormat>
  <Paragraphs>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C Lab Project Quiz Game</vt:lpstr>
      <vt:lpstr>Summary</vt:lpstr>
      <vt:lpstr> </vt:lpstr>
      <vt:lpstr>Slide 4</vt:lpstr>
      <vt:lpstr>Main Features of the Game</vt:lpstr>
      <vt:lpstr>Slide 6</vt:lpstr>
      <vt:lpstr>Slide 7</vt:lpstr>
      <vt:lpstr>Slide 8</vt:lpstr>
      <vt:lpstr>Slide 9</vt:lpstr>
      <vt:lpstr>Slide 10</vt:lpstr>
      <vt:lpstr>Main Features of The Game</vt:lpstr>
      <vt:lpstr>Slide 12</vt:lpstr>
      <vt:lpstr>Slide 13</vt:lpstr>
      <vt:lpstr>Main Features of The Game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Lab Project Quiz Game</dc:title>
  <dc:creator>Rani</dc:creator>
  <cp:lastModifiedBy>Rani</cp:lastModifiedBy>
  <cp:revision>1</cp:revision>
  <dcterms:created xsi:type="dcterms:W3CDTF">2018-10-16T11:50:04Z</dcterms:created>
  <dcterms:modified xsi:type="dcterms:W3CDTF">2018-10-17T02:03:30Z</dcterms:modified>
</cp:coreProperties>
</file>