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20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31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6DED-D4D3-4FB8-AC1C-2150249C2A6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1C154B-87E8-44C4-AC83-72074E51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25" y="4759036"/>
            <a:ext cx="7766936" cy="1170915"/>
          </a:xfrm>
        </p:spPr>
        <p:txBody>
          <a:bodyPr/>
          <a:lstStyle/>
          <a:p>
            <a:pPr algn="l"/>
            <a:r>
              <a:rPr lang="en-US" b="1" i="1" dirty="0" err="1" smtClean="0"/>
              <a:t>Nusrat</a:t>
            </a:r>
            <a:r>
              <a:rPr lang="en-US" b="1" i="1" dirty="0" smtClean="0"/>
              <a:t> </a:t>
            </a:r>
            <a:r>
              <a:rPr lang="en-US" b="1" i="1" dirty="0" err="1" smtClean="0"/>
              <a:t>jhahan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sumaiya</a:t>
            </a:r>
            <a:endParaRPr lang="en-US" b="1" i="1" dirty="0" smtClean="0"/>
          </a:p>
          <a:p>
            <a:pPr algn="l"/>
            <a:r>
              <a:rPr lang="en-US" b="1" i="1" dirty="0" smtClean="0"/>
              <a:t>Sociology department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61" y="1298864"/>
            <a:ext cx="2564193" cy="3209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1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information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Name:Mst</a:t>
            </a:r>
            <a:r>
              <a:rPr lang="en-US" dirty="0" smtClean="0"/>
              <a:t>. </a:t>
            </a:r>
            <a:r>
              <a:rPr lang="en-US" dirty="0" err="1" smtClean="0"/>
              <a:t>Nusrat</a:t>
            </a:r>
            <a:r>
              <a:rPr lang="en-US" dirty="0" smtClean="0"/>
              <a:t> </a:t>
            </a:r>
            <a:r>
              <a:rPr lang="en-US" dirty="0" err="1" smtClean="0"/>
              <a:t>jhahan</a:t>
            </a:r>
            <a:r>
              <a:rPr lang="en-US" dirty="0" smtClean="0"/>
              <a:t> </a:t>
            </a:r>
            <a:r>
              <a:rPr lang="en-US" dirty="0" err="1" smtClean="0"/>
              <a:t>sumaiya</a:t>
            </a:r>
            <a:endParaRPr lang="en-US" dirty="0" smtClean="0"/>
          </a:p>
          <a:p>
            <a:r>
              <a:rPr lang="en-US" dirty="0" smtClean="0"/>
              <a:t>Father Name: Md. Ali 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kajol</a:t>
            </a:r>
            <a:endParaRPr lang="en-US" dirty="0" smtClean="0"/>
          </a:p>
          <a:p>
            <a:r>
              <a:rPr lang="en-US" dirty="0" smtClean="0"/>
              <a:t>Mother </a:t>
            </a:r>
            <a:r>
              <a:rPr lang="en-US" dirty="0" err="1" smtClean="0"/>
              <a:t>Name:Mst</a:t>
            </a:r>
            <a:r>
              <a:rPr lang="en-US" dirty="0" smtClean="0"/>
              <a:t>. </a:t>
            </a:r>
            <a:r>
              <a:rPr lang="en-US" dirty="0" err="1" smtClean="0"/>
              <a:t>Monowara</a:t>
            </a:r>
            <a:r>
              <a:rPr lang="en-US" dirty="0" smtClean="0"/>
              <a:t> </a:t>
            </a:r>
            <a:r>
              <a:rPr lang="en-US" dirty="0" err="1" smtClean="0"/>
              <a:t>khatun</a:t>
            </a:r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 err="1" smtClean="0"/>
              <a:t>distric:Mymenshing</a:t>
            </a:r>
            <a:endParaRPr lang="en-US" dirty="0" smtClean="0"/>
          </a:p>
          <a:p>
            <a:r>
              <a:rPr lang="en-US" dirty="0" smtClean="0"/>
              <a:t>Living </a:t>
            </a:r>
            <a:r>
              <a:rPr lang="en-US" dirty="0" err="1" smtClean="0"/>
              <a:t>place:akhalia,Sylhet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School: DR. </a:t>
            </a:r>
            <a:r>
              <a:rPr lang="en-US" dirty="0" err="1" smtClean="0"/>
              <a:t>Sirajul</a:t>
            </a:r>
            <a:r>
              <a:rPr lang="en-US" dirty="0" smtClean="0"/>
              <a:t> Islam Academy</a:t>
            </a:r>
          </a:p>
          <a:p>
            <a:r>
              <a:rPr lang="en-US" dirty="0" smtClean="0"/>
              <a:t>Collage: </a:t>
            </a:r>
            <a:r>
              <a:rPr lang="en-US" dirty="0" err="1" smtClean="0"/>
              <a:t>Shambhugonj</a:t>
            </a:r>
            <a:r>
              <a:rPr lang="en-US" dirty="0" smtClean="0"/>
              <a:t> GKP Degree Collage</a:t>
            </a:r>
          </a:p>
          <a:p>
            <a:r>
              <a:rPr lang="en-US" dirty="0" smtClean="0"/>
              <a:t>University: </a:t>
            </a:r>
            <a:r>
              <a:rPr lang="en-US" dirty="0" err="1" smtClean="0"/>
              <a:t>Shahajal</a:t>
            </a:r>
            <a:r>
              <a:rPr lang="en-US" dirty="0" smtClean="0"/>
              <a:t> University of Science and </a:t>
            </a:r>
            <a:r>
              <a:rPr lang="en-US" dirty="0" err="1" smtClean="0"/>
              <a:t>Technology,sylhet</a:t>
            </a:r>
            <a:endParaRPr lang="en-US" dirty="0" smtClean="0"/>
          </a:p>
          <a:p>
            <a:r>
              <a:rPr lang="en-US" dirty="0" smtClean="0"/>
              <a:t>Department: Sociology</a:t>
            </a:r>
          </a:p>
          <a:p>
            <a:r>
              <a:rPr lang="en-US" dirty="0" smtClean="0"/>
              <a:t>Year:4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</a:p>
          <a:p>
            <a:r>
              <a:rPr lang="en-US" dirty="0" smtClean="0"/>
              <a:t>Student id:2019232083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Gardening</a:t>
            </a:r>
          </a:p>
          <a:p>
            <a:r>
              <a:rPr lang="en-US" dirty="0" smtClean="0"/>
              <a:t>Singing</a:t>
            </a:r>
          </a:p>
          <a:p>
            <a:r>
              <a:rPr lang="en-US" dirty="0" smtClean="0"/>
              <a:t>Drawing</a:t>
            </a:r>
          </a:p>
          <a:p>
            <a:r>
              <a:rPr lang="en-US" dirty="0" smtClean="0"/>
              <a:t>Cooking</a:t>
            </a:r>
          </a:p>
        </p:txBody>
      </p:sp>
    </p:spTree>
    <p:extLst>
      <p:ext uri="{BB962C8B-B14F-4D97-AF65-F5344CB8AC3E}">
        <p14:creationId xmlns:p14="http://schemas.microsoft.com/office/powerpoint/2010/main" val="60967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9424555" y="5216235"/>
            <a:ext cx="322118" cy="415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Personal information  </vt:lpstr>
      <vt:lpstr>Studying Information</vt:lpstr>
      <vt:lpstr>HOBBY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LAB303CSE</dc:creator>
  <cp:lastModifiedBy>LAB303CSE</cp:lastModifiedBy>
  <cp:revision>6</cp:revision>
  <dcterms:created xsi:type="dcterms:W3CDTF">2025-01-28T12:20:23Z</dcterms:created>
  <dcterms:modified xsi:type="dcterms:W3CDTF">2025-01-28T13:31:00Z</dcterms:modified>
</cp:coreProperties>
</file>