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0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0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BB16-B40B-4510-A268-3C18CDB9796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D3A0-EBF4-48C5-8CDF-28EB6271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br>
              <a:rPr lang="en-US" dirty="0" smtClean="0"/>
            </a:br>
            <a:r>
              <a:rPr lang="en-US" dirty="0" smtClean="0"/>
              <a:t>Exercises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Exercises – What you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</a:t>
            </a:r>
            <a:r>
              <a:rPr lang="en-US" dirty="0" err="1" smtClean="0"/>
              <a:t>shape.h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Your file should have write member functions for circle and 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943" y="1088571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following program: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0343" y="16764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"</a:t>
            </a:r>
            <a:r>
              <a:rPr lang="en-US" dirty="0" err="1" smtClean="0"/>
              <a:t>shape.h</a:t>
            </a:r>
            <a:r>
              <a:rPr lang="en-US" dirty="0" smtClean="0"/>
              <a:t>"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shape *s1;                        </a:t>
            </a:r>
            <a:r>
              <a:rPr lang="en-US" b="1" dirty="0" smtClean="0">
                <a:solidFill>
                  <a:srgbClr val="00B050"/>
                </a:solidFill>
              </a:rPr>
              <a:t>//note s1 is a pointer to a shape</a:t>
            </a:r>
          </a:p>
          <a:p>
            <a:r>
              <a:rPr lang="en-US" dirty="0" smtClean="0"/>
              <a:t>      circle c1(5, 1, 2);</a:t>
            </a:r>
          </a:p>
          <a:p>
            <a:r>
              <a:rPr lang="en-US" dirty="0" smtClean="0"/>
              <a:t>      rectangle r1(10, 12, 5, 5);</a:t>
            </a:r>
          </a:p>
          <a:p>
            <a:endParaRPr lang="en-US" dirty="0" smtClean="0"/>
          </a:p>
          <a:p>
            <a:r>
              <a:rPr lang="en-US" dirty="0" smtClean="0"/>
              <a:t>      s1 = &amp;r1;                          </a:t>
            </a:r>
            <a:r>
              <a:rPr lang="en-US" b="1" dirty="0" smtClean="0">
                <a:solidFill>
                  <a:srgbClr val="00B050"/>
                </a:solidFill>
              </a:rPr>
              <a:t>//s1 is assigned the </a:t>
            </a:r>
            <a:r>
              <a:rPr lang="en-US" b="1" i="1" dirty="0" smtClean="0">
                <a:solidFill>
                  <a:srgbClr val="00B050"/>
                </a:solidFill>
              </a:rPr>
              <a:t>address</a:t>
            </a:r>
            <a:r>
              <a:rPr lang="en-US" b="1" dirty="0" smtClean="0">
                <a:solidFill>
                  <a:srgbClr val="00B050"/>
                </a:solidFill>
              </a:rPr>
              <a:t> of r1</a:t>
            </a:r>
          </a:p>
          <a:p>
            <a:r>
              <a:rPr lang="en-US" dirty="0"/>
              <a:t> </a:t>
            </a:r>
            <a:r>
              <a:rPr lang="en-US" dirty="0" smtClean="0"/>
              <a:t>     s1-&gt;write();                     </a:t>
            </a:r>
            <a:r>
              <a:rPr lang="en-US" b="1" dirty="0" smtClean="0">
                <a:solidFill>
                  <a:srgbClr val="00B050"/>
                </a:solidFill>
              </a:rPr>
              <a:t>//s1 is a point and the syntax requires the -&gt;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</a:t>
            </a:r>
            <a:r>
              <a:rPr lang="en-US" dirty="0" smtClean="0"/>
              <a:t>s1 = &amp;c1;</a:t>
            </a:r>
          </a:p>
          <a:p>
            <a:r>
              <a:rPr lang="en-US" dirty="0"/>
              <a:t> </a:t>
            </a:r>
            <a:r>
              <a:rPr lang="en-US" dirty="0" smtClean="0"/>
              <a:t>     s1-&gt;write();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What happens when the above program is executed?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of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5" y="2002971"/>
            <a:ext cx="10515600" cy="40390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shape *s1[3];         //this is an array of shape pointers</a:t>
            </a:r>
          </a:p>
          <a:p>
            <a:pPr marL="0" indent="0">
              <a:buNone/>
            </a:pPr>
            <a:r>
              <a:rPr lang="en-US" dirty="0" smtClean="0"/>
              <a:t>circle c1(5, 1, 2), c2(10,10,10);</a:t>
            </a:r>
          </a:p>
          <a:p>
            <a:pPr marL="0" indent="0">
              <a:buNone/>
            </a:pPr>
            <a:r>
              <a:rPr lang="en-US" dirty="0" smtClean="0"/>
              <a:t>rectangle r1(10, 12, 5, 5);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s1[0] = &amp;c1;</a:t>
            </a:r>
          </a:p>
          <a:p>
            <a:pPr marL="0" indent="0">
              <a:buNone/>
            </a:pPr>
            <a:r>
              <a:rPr lang="en-US" dirty="0" smtClean="0"/>
              <a:t>      s1[1] = &amp;r1;</a:t>
            </a:r>
          </a:p>
          <a:p>
            <a:pPr marL="0" indent="0">
              <a:buNone/>
            </a:pPr>
            <a:r>
              <a:rPr lang="en-US" dirty="0" smtClean="0"/>
              <a:t>      s1[2] = &amp;c2;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=0;i&lt;3;i++)</a:t>
            </a:r>
          </a:p>
          <a:p>
            <a:pPr marL="0" indent="0">
              <a:buNone/>
            </a:pPr>
            <a:r>
              <a:rPr lang="en-US" dirty="0" smtClean="0"/>
              <a:t>       s1[</a:t>
            </a:r>
            <a:r>
              <a:rPr lang="en-US" dirty="0" err="1" smtClean="0"/>
              <a:t>i</a:t>
            </a:r>
            <a:r>
              <a:rPr lang="en-US" dirty="0" smtClean="0"/>
              <a:t>]-&gt;write();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output from the above code?  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211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Polymorphism Exercises - 2</vt:lpstr>
      <vt:lpstr>In-class Exercises – What you need…</vt:lpstr>
      <vt:lpstr>PowerPoint Presentation</vt:lpstr>
      <vt:lpstr>An array of shapes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Shermane Austin</dc:creator>
  <cp:lastModifiedBy>Shermane Austin</cp:lastModifiedBy>
  <cp:revision>12</cp:revision>
  <dcterms:created xsi:type="dcterms:W3CDTF">2014-05-15T05:20:30Z</dcterms:created>
  <dcterms:modified xsi:type="dcterms:W3CDTF">2018-05-10T14:15:59Z</dcterms:modified>
</cp:coreProperties>
</file>