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p:scale>
          <a:sx n="76" d="100"/>
          <a:sy n="76" d="100"/>
        </p:scale>
        <p:origin x="-474" y="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 (6).csv]Sheet1!PivotTable1</c:name>
    <c:fmtId val="5"/>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s>
    <c:view3D>
      <c:rotX val="30"/>
      <c:rotY val="0"/>
      <c:rAngAx val="0"/>
      <c:perspective val="30"/>
    </c:view3D>
    <c:floor>
      <c:thickness val="0"/>
    </c:floor>
    <c:sideWall>
      <c:thickness val="0"/>
    </c:sideWall>
    <c:backWall>
      <c:thickness val="0"/>
    </c:backWall>
    <c:plotArea>
      <c:layout/>
      <c:pie3DChart>
        <c:varyColors val="1"/>
        <c:ser>
          <c:idx val="0"/>
          <c:order val="0"/>
          <c:tx>
            <c:strRef>
              <c:f>Sheet1!$B$3:$B$5</c:f>
              <c:strCache>
                <c:ptCount val="1"/>
                <c:pt idx="0">
                  <c:v>Active - Contract</c:v>
                </c:pt>
              </c:strCache>
            </c:strRef>
          </c:tx>
          <c:cat>
            <c:multiLvlStrRef>
              <c:f>Sheet1!$A$6:$A$183</c:f>
              <c:multiLvlStrCache>
                <c:ptCount val="59"/>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Sales</c:v>
                  </c:pt>
                  <c:pt idx="13">
                    <c:v>Sales</c:v>
                  </c:pt>
                  <c:pt idx="14">
                    <c:v>IT/IS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Sales</c:v>
                  </c:pt>
                  <c:pt idx="27">
                    <c:v>Sales</c:v>
                  </c:pt>
                  <c:pt idx="28">
                    <c:v>Sales</c:v>
                  </c:pt>
                  <c:pt idx="29">
                    <c:v>Sales</c:v>
                  </c:pt>
                  <c:pt idx="30">
                    <c:v>Sales</c:v>
                  </c:pt>
                  <c:pt idx="31">
                    <c:v>Sales</c:v>
                  </c:pt>
                  <c:pt idx="32">
                    <c:v>IT/IS</c:v>
                  </c:pt>
                  <c:pt idx="33">
                    <c:v>IT/IS</c:v>
                  </c:pt>
                  <c:pt idx="34">
                    <c:v>Sales</c:v>
                  </c:pt>
                  <c:pt idx="35">
                    <c:v>Sales</c:v>
                  </c:pt>
                  <c:pt idx="36">
                    <c:v>IT/IS</c:v>
                  </c:pt>
                  <c:pt idx="37">
                    <c:v>Sales</c:v>
                  </c:pt>
                  <c:pt idx="38">
                    <c:v>Sales</c:v>
                  </c:pt>
                  <c:pt idx="39">
                    <c:v>Sales</c:v>
                  </c:pt>
                  <c:pt idx="40">
                    <c:v>Sales</c:v>
                  </c:pt>
                  <c:pt idx="41">
                    <c:v>Sales</c:v>
                  </c:pt>
                  <c:pt idx="42">
                    <c:v>Sales</c:v>
                  </c:pt>
                  <c:pt idx="43">
                    <c:v>Sales</c:v>
                  </c:pt>
                  <c:pt idx="44">
                    <c:v>Production       </c:v>
                  </c:pt>
                  <c:pt idx="45">
                    <c:v>Sales</c:v>
                  </c:pt>
                  <c:pt idx="46">
                    <c:v>Sales</c:v>
                  </c:pt>
                  <c:pt idx="47">
                    <c:v>Sales</c:v>
                  </c:pt>
                  <c:pt idx="48">
                    <c:v>Sales</c:v>
                  </c:pt>
                  <c:pt idx="49">
                    <c:v>Sales</c:v>
                  </c:pt>
                  <c:pt idx="50">
                    <c:v>Sales</c:v>
                  </c:pt>
                  <c:pt idx="51">
                    <c:v>Sales</c:v>
                  </c:pt>
                  <c:pt idx="52">
                    <c:v>IT/IS</c:v>
                  </c:pt>
                  <c:pt idx="53">
                    <c:v>Sales</c:v>
                  </c:pt>
                  <c:pt idx="54">
                    <c:v>Production       </c:v>
                  </c:pt>
                  <c:pt idx="55">
                    <c:v>Sales</c:v>
                  </c:pt>
                  <c:pt idx="56">
                    <c:v>Sales</c:v>
                  </c:pt>
                  <c:pt idx="57">
                    <c:v>Sales</c:v>
                  </c:pt>
                  <c:pt idx="58">
                    <c:v>Sales</c:v>
                  </c:pt>
                </c:lvl>
                <c:lvl>
                  <c:pt idx="0">
                    <c:v>Gonzalez</c:v>
                  </c:pt>
                  <c:pt idx="1">
                    <c:v>Nolan</c:v>
                  </c:pt>
                  <c:pt idx="2">
                    <c:v>James</c:v>
                  </c:pt>
                  <c:pt idx="3">
                    <c:v>Molina</c:v>
                  </c:pt>
                  <c:pt idx="4">
                    <c:v>Patton</c:v>
                  </c:pt>
                  <c:pt idx="5">
                    <c:v>Howe</c:v>
                  </c:pt>
                  <c:pt idx="6">
                    <c:v>Khemmich</c:v>
                  </c:pt>
                  <c:pt idx="7">
                    <c:v>Rodgers</c:v>
                  </c:pt>
                  <c:pt idx="8">
                    <c:v>Carter</c:v>
                  </c:pt>
                  <c:pt idx="9">
                    <c:v>French</c:v>
                  </c:pt>
                  <c:pt idx="10">
                    <c:v>Curtis</c:v>
                  </c:pt>
                  <c:pt idx="11">
                    <c:v>Mata</c:v>
                  </c:pt>
                  <c:pt idx="12">
                    <c:v>Miranda</c:v>
                  </c:pt>
                  <c:pt idx="13">
                    <c:v>Koch</c:v>
                  </c:pt>
                  <c:pt idx="14">
                    <c:v>Walker</c:v>
                  </c:pt>
                  <c:pt idx="15">
                    <c:v>Robinson</c:v>
                  </c:pt>
                  <c:pt idx="16">
                    <c:v>Bolton</c:v>
                  </c:pt>
                  <c:pt idx="17">
                    <c:v>Nguyen</c:v>
                  </c:pt>
                  <c:pt idx="18">
                    <c:v>Buck</c:v>
                  </c:pt>
                  <c:pt idx="19">
                    <c:v>Gilbert</c:v>
                  </c:pt>
                  <c:pt idx="20">
                    <c:v>Preston</c:v>
                  </c:pt>
                  <c:pt idx="21">
                    <c:v>Dalton</c:v>
                  </c:pt>
                  <c:pt idx="22">
                    <c:v>McKinzie</c:v>
                  </c:pt>
                  <c:pt idx="23">
                    <c:v>Johnson</c:v>
                  </c:pt>
                  <c:pt idx="24">
                    <c:v>Duke</c:v>
                  </c:pt>
                  <c:pt idx="25">
                    <c:v>Harding</c:v>
                  </c:pt>
                  <c:pt idx="26">
                    <c:v>Onque</c:v>
                  </c:pt>
                  <c:pt idx="27">
                    <c:v>Blackburn</c:v>
                  </c:pt>
                  <c:pt idx="28">
                    <c:v>Harmon</c:v>
                  </c:pt>
                  <c:pt idx="29">
                    <c:v>Adkins</c:v>
                  </c:pt>
                  <c:pt idx="30">
                    <c:v>Martins</c:v>
                  </c:pt>
                  <c:pt idx="31">
                    <c:v>Dodson</c:v>
                  </c:pt>
                  <c:pt idx="32">
                    <c:v>Moon</c:v>
                  </c:pt>
                  <c:pt idx="33">
                    <c:v>Tate</c:v>
                  </c:pt>
                  <c:pt idx="34">
                    <c:v>Costa</c:v>
                  </c:pt>
                  <c:pt idx="35">
                    <c:v>Allen</c:v>
                  </c:pt>
                  <c:pt idx="36">
                    <c:v>Beard</c:v>
                  </c:pt>
                  <c:pt idx="37">
                    <c:v>Compton</c:v>
                  </c:pt>
                  <c:pt idx="38">
                    <c:v>Schultz</c:v>
                  </c:pt>
                  <c:pt idx="39">
                    <c:v>Fraval</c:v>
                  </c:pt>
                  <c:pt idx="40">
                    <c:v>Riordan</c:v>
                  </c:pt>
                  <c:pt idx="41">
                    <c:v>Wall</c:v>
                  </c:pt>
                  <c:pt idx="42">
                    <c:v>Givens</c:v>
                  </c:pt>
                  <c:pt idx="43">
                    <c:v>Soto</c:v>
                  </c:pt>
                  <c:pt idx="44">
                    <c:v>Small</c:v>
                  </c:pt>
                  <c:pt idx="45">
                    <c:v>Jeremy</c:v>
                  </c:pt>
                  <c:pt idx="46">
                    <c:v>Park</c:v>
                  </c:pt>
                  <c:pt idx="47">
                    <c:v>Moyer</c:v>
                  </c:pt>
                  <c:pt idx="48">
                    <c:v>Shepherd</c:v>
                  </c:pt>
                  <c:pt idx="49">
                    <c:v>Yu</c:v>
                  </c:pt>
                  <c:pt idx="50">
                    <c:v>Stone</c:v>
                  </c:pt>
                  <c:pt idx="51">
                    <c:v>Terry</c:v>
                  </c:pt>
                  <c:pt idx="52">
                    <c:v>Horne</c:v>
                  </c:pt>
                  <c:pt idx="53">
                    <c:v>Chandler</c:v>
                  </c:pt>
                  <c:pt idx="54">
                    <c:v>Bridges</c:v>
                  </c:pt>
                  <c:pt idx="55">
                    <c:v>Reilly</c:v>
                  </c:pt>
                  <c:pt idx="56">
                    <c:v>Trujillo</c:v>
                  </c:pt>
                  <c:pt idx="57">
                    <c:v>Stuart</c:v>
                  </c:pt>
                  <c:pt idx="58">
                    <c:v>Potts</c:v>
                  </c:pt>
                </c:lvl>
                <c:lvl>
                  <c:pt idx="0">
                    <c:v>Albert</c:v>
                  </c:pt>
                  <c:pt idx="1">
                    <c:v>Aliana</c:v>
                  </c:pt>
                  <c:pt idx="2">
                    <c:v>Alisa</c:v>
                  </c:pt>
                  <c:pt idx="3">
                    <c:v>Angela</c:v>
                  </c:pt>
                  <c:pt idx="4">
                    <c:v>Arely</c:v>
                  </c:pt>
                  <c:pt idx="5">
                    <c:v>Axel</c:v>
                  </c:pt>
                  <c:pt idx="6">
                    <c:v>Bartholemew</c:v>
                  </c:pt>
                  <c:pt idx="7">
                    <c:v>Bobby</c:v>
                  </c:pt>
                  <c:pt idx="8">
                    <c:v>Bridger</c:v>
                  </c:pt>
                  <c:pt idx="9">
                    <c:v>Carlee</c:v>
                  </c:pt>
                  <c:pt idx="10">
                    <c:v>Celia</c:v>
                  </c:pt>
                  <c:pt idx="11">
                    <c:v>Chaim</c:v>
                  </c:pt>
                  <c:pt idx="12">
                    <c:v>Charity</c:v>
                  </c:pt>
                  <c:pt idx="13">
                    <c:v>Charlie</c:v>
                  </c:pt>
                  <c:pt idx="14">
                    <c:v>Clayton</c:v>
                  </c:pt>
                  <c:pt idx="15">
                    <c:v>Cory</c:v>
                  </c:pt>
                  <c:pt idx="16">
                    <c:v>Cristal</c:v>
                  </c:pt>
                  <c:pt idx="17">
                    <c:v>Dheepa</c:v>
                  </c:pt>
                  <c:pt idx="18">
                    <c:v>Edward</c:v>
                  </c:pt>
                  <c:pt idx="19">
                    <c:v>Esteban</c:v>
                  </c:pt>
                  <c:pt idx="20">
                    <c:v>Gerald</c:v>
                  </c:pt>
                  <c:pt idx="21">
                    <c:v>Hector</c:v>
                  </c:pt>
                  <c:pt idx="22">
                    <c:v>Jac</c:v>
                  </c:pt>
                  <c:pt idx="23">
                    <c:v>Jaiden</c:v>
                  </c:pt>
                  <c:pt idx="24">
                    <c:v>James</c:v>
                  </c:pt>
                  <c:pt idx="25">
                    <c:v>Jaslene</c:v>
                  </c:pt>
                  <c:pt idx="26">
                    <c:v>Jasmine</c:v>
                  </c:pt>
                  <c:pt idx="27">
                    <c:v>Jaydon</c:v>
                  </c:pt>
                  <c:pt idx="28">
                    <c:v>Jerimiah</c:v>
                  </c:pt>
                  <c:pt idx="29">
                    <c:v>Jonathan</c:v>
                  </c:pt>
                  <c:pt idx="30">
                    <c:v>Joseph</c:v>
                  </c:pt>
                  <c:pt idx="31">
                    <c:v>Kayden</c:v>
                  </c:pt>
                  <c:pt idx="32">
                    <c:v>Kaylah</c:v>
                  </c:pt>
                  <c:pt idx="33">
                    <c:v>Kristen</c:v>
                  </c:pt>
                  <c:pt idx="34">
                    <c:v>Latia</c:v>
                  </c:pt>
                  <c:pt idx="35">
                    <c:v>Leland</c:v>
                  </c:pt>
                  <c:pt idx="36">
                    <c:v>Leon</c:v>
                  </c:pt>
                  <c:pt idx="37">
                    <c:v>Lincoln</c:v>
                  </c:pt>
                  <c:pt idx="38">
                    <c:v>Mariela</c:v>
                  </c:pt>
                  <c:pt idx="39">
                    <c:v>Maruk</c:v>
                  </c:pt>
                  <c:pt idx="40">
                    <c:v>Michael</c:v>
                  </c:pt>
                  <c:pt idx="41">
                    <c:v>Milton</c:v>
                  </c:pt>
                  <c:pt idx="42">
                    <c:v>Myriam</c:v>
                  </c:pt>
                  <c:pt idx="43">
                    <c:v>Nevaeh</c:v>
                  </c:pt>
                  <c:pt idx="44">
                    <c:v>Paula</c:v>
                  </c:pt>
                  <c:pt idx="45">
                    <c:v>Prater</c:v>
                  </c:pt>
                  <c:pt idx="46">
                    <c:v>Reid</c:v>
                  </c:pt>
                  <c:pt idx="47">
                    <c:v>Reilly</c:v>
                  </c:pt>
                  <c:pt idx="48">
                    <c:v>Ryland</c:v>
                  </c:pt>
                  <c:pt idx="49">
                    <c:v>Saniya</c:v>
                  </c:pt>
                  <c:pt idx="50">
                    <c:v>Sarai</c:v>
                  </c:pt>
                  <c:pt idx="51">
                    <c:v>Sharlene</c:v>
                  </c:pt>
                  <c:pt idx="52">
                    <c:v>Sonny</c:v>
                  </c:pt>
                  <c:pt idx="53">
                    <c:v>Thomas</c:v>
                  </c:pt>
                  <c:pt idx="54">
                    <c:v>Uriah</c:v>
                  </c:pt>
                  <c:pt idx="55">
                    <c:v>Valentin</c:v>
                  </c:pt>
                  <c:pt idx="56">
                    <c:v>Vance</c:v>
                  </c:pt>
                  <c:pt idx="57">
                    <c:v>Willow</c:v>
                  </c:pt>
                  <c:pt idx="58">
                    <c:v>Xana</c:v>
                  </c:pt>
                </c:lvl>
              </c:multiLvlStrCache>
            </c:multiLvlStrRef>
          </c:cat>
          <c:val>
            <c:numRef>
              <c:f>Sheet1!$B$6:$B$183</c:f>
              <c:numCache>
                <c:formatCode>General</c:formatCode>
                <c:ptCount val="59"/>
                <c:pt idx="1">
                  <c:v>1</c:v>
                </c:pt>
                <c:pt idx="7">
                  <c:v>1</c:v>
                </c:pt>
                <c:pt idx="8">
                  <c:v>1</c:v>
                </c:pt>
                <c:pt idx="9">
                  <c:v>1</c:v>
                </c:pt>
                <c:pt idx="10">
                  <c:v>1</c:v>
                </c:pt>
                <c:pt idx="22">
                  <c:v>1</c:v>
                </c:pt>
                <c:pt idx="23">
                  <c:v>1</c:v>
                </c:pt>
                <c:pt idx="24">
                  <c:v>1</c:v>
                </c:pt>
                <c:pt idx="26">
                  <c:v>1</c:v>
                </c:pt>
                <c:pt idx="39">
                  <c:v>1</c:v>
                </c:pt>
                <c:pt idx="40">
                  <c:v>1</c:v>
                </c:pt>
                <c:pt idx="42">
                  <c:v>1</c:v>
                </c:pt>
                <c:pt idx="43">
                  <c:v>1</c:v>
                </c:pt>
                <c:pt idx="44">
                  <c:v>1</c:v>
                </c:pt>
                <c:pt idx="46">
                  <c:v>1</c:v>
                </c:pt>
                <c:pt idx="47">
                  <c:v>1</c:v>
                </c:pt>
                <c:pt idx="50">
                  <c:v>1</c:v>
                </c:pt>
                <c:pt idx="51">
                  <c:v>1</c:v>
                </c:pt>
                <c:pt idx="54">
                  <c:v>1</c:v>
                </c:pt>
                <c:pt idx="55">
                  <c:v>1</c:v>
                </c:pt>
                <c:pt idx="58">
                  <c:v>1</c:v>
                </c:pt>
              </c:numCache>
            </c:numRef>
          </c:val>
        </c:ser>
        <c:ser>
          <c:idx val="1"/>
          <c:order val="1"/>
          <c:tx>
            <c:strRef>
              <c:f>Sheet1!$C$3:$C$5</c:f>
              <c:strCache>
                <c:ptCount val="1"/>
                <c:pt idx="0">
                  <c:v>Active - Full-Time</c:v>
                </c:pt>
              </c:strCache>
            </c:strRef>
          </c:tx>
          <c:cat>
            <c:multiLvlStrRef>
              <c:f>Sheet1!$A$6:$A$183</c:f>
              <c:multiLvlStrCache>
                <c:ptCount val="59"/>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Sales</c:v>
                  </c:pt>
                  <c:pt idx="13">
                    <c:v>Sales</c:v>
                  </c:pt>
                  <c:pt idx="14">
                    <c:v>IT/IS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Sales</c:v>
                  </c:pt>
                  <c:pt idx="27">
                    <c:v>Sales</c:v>
                  </c:pt>
                  <c:pt idx="28">
                    <c:v>Sales</c:v>
                  </c:pt>
                  <c:pt idx="29">
                    <c:v>Sales</c:v>
                  </c:pt>
                  <c:pt idx="30">
                    <c:v>Sales</c:v>
                  </c:pt>
                  <c:pt idx="31">
                    <c:v>Sales</c:v>
                  </c:pt>
                  <c:pt idx="32">
                    <c:v>IT/IS</c:v>
                  </c:pt>
                  <c:pt idx="33">
                    <c:v>IT/IS</c:v>
                  </c:pt>
                  <c:pt idx="34">
                    <c:v>Sales</c:v>
                  </c:pt>
                  <c:pt idx="35">
                    <c:v>Sales</c:v>
                  </c:pt>
                  <c:pt idx="36">
                    <c:v>IT/IS</c:v>
                  </c:pt>
                  <c:pt idx="37">
                    <c:v>Sales</c:v>
                  </c:pt>
                  <c:pt idx="38">
                    <c:v>Sales</c:v>
                  </c:pt>
                  <c:pt idx="39">
                    <c:v>Sales</c:v>
                  </c:pt>
                  <c:pt idx="40">
                    <c:v>Sales</c:v>
                  </c:pt>
                  <c:pt idx="41">
                    <c:v>Sales</c:v>
                  </c:pt>
                  <c:pt idx="42">
                    <c:v>Sales</c:v>
                  </c:pt>
                  <c:pt idx="43">
                    <c:v>Sales</c:v>
                  </c:pt>
                  <c:pt idx="44">
                    <c:v>Production       </c:v>
                  </c:pt>
                  <c:pt idx="45">
                    <c:v>Sales</c:v>
                  </c:pt>
                  <c:pt idx="46">
                    <c:v>Sales</c:v>
                  </c:pt>
                  <c:pt idx="47">
                    <c:v>Sales</c:v>
                  </c:pt>
                  <c:pt idx="48">
                    <c:v>Sales</c:v>
                  </c:pt>
                  <c:pt idx="49">
                    <c:v>Sales</c:v>
                  </c:pt>
                  <c:pt idx="50">
                    <c:v>Sales</c:v>
                  </c:pt>
                  <c:pt idx="51">
                    <c:v>Sales</c:v>
                  </c:pt>
                  <c:pt idx="52">
                    <c:v>IT/IS</c:v>
                  </c:pt>
                  <c:pt idx="53">
                    <c:v>Sales</c:v>
                  </c:pt>
                  <c:pt idx="54">
                    <c:v>Production       </c:v>
                  </c:pt>
                  <c:pt idx="55">
                    <c:v>Sales</c:v>
                  </c:pt>
                  <c:pt idx="56">
                    <c:v>Sales</c:v>
                  </c:pt>
                  <c:pt idx="57">
                    <c:v>Sales</c:v>
                  </c:pt>
                  <c:pt idx="58">
                    <c:v>Sales</c:v>
                  </c:pt>
                </c:lvl>
                <c:lvl>
                  <c:pt idx="0">
                    <c:v>Gonzalez</c:v>
                  </c:pt>
                  <c:pt idx="1">
                    <c:v>Nolan</c:v>
                  </c:pt>
                  <c:pt idx="2">
                    <c:v>James</c:v>
                  </c:pt>
                  <c:pt idx="3">
                    <c:v>Molina</c:v>
                  </c:pt>
                  <c:pt idx="4">
                    <c:v>Patton</c:v>
                  </c:pt>
                  <c:pt idx="5">
                    <c:v>Howe</c:v>
                  </c:pt>
                  <c:pt idx="6">
                    <c:v>Khemmich</c:v>
                  </c:pt>
                  <c:pt idx="7">
                    <c:v>Rodgers</c:v>
                  </c:pt>
                  <c:pt idx="8">
                    <c:v>Carter</c:v>
                  </c:pt>
                  <c:pt idx="9">
                    <c:v>French</c:v>
                  </c:pt>
                  <c:pt idx="10">
                    <c:v>Curtis</c:v>
                  </c:pt>
                  <c:pt idx="11">
                    <c:v>Mata</c:v>
                  </c:pt>
                  <c:pt idx="12">
                    <c:v>Miranda</c:v>
                  </c:pt>
                  <c:pt idx="13">
                    <c:v>Koch</c:v>
                  </c:pt>
                  <c:pt idx="14">
                    <c:v>Walker</c:v>
                  </c:pt>
                  <c:pt idx="15">
                    <c:v>Robinson</c:v>
                  </c:pt>
                  <c:pt idx="16">
                    <c:v>Bolton</c:v>
                  </c:pt>
                  <c:pt idx="17">
                    <c:v>Nguyen</c:v>
                  </c:pt>
                  <c:pt idx="18">
                    <c:v>Buck</c:v>
                  </c:pt>
                  <c:pt idx="19">
                    <c:v>Gilbert</c:v>
                  </c:pt>
                  <c:pt idx="20">
                    <c:v>Preston</c:v>
                  </c:pt>
                  <c:pt idx="21">
                    <c:v>Dalton</c:v>
                  </c:pt>
                  <c:pt idx="22">
                    <c:v>McKinzie</c:v>
                  </c:pt>
                  <c:pt idx="23">
                    <c:v>Johnson</c:v>
                  </c:pt>
                  <c:pt idx="24">
                    <c:v>Duke</c:v>
                  </c:pt>
                  <c:pt idx="25">
                    <c:v>Harding</c:v>
                  </c:pt>
                  <c:pt idx="26">
                    <c:v>Onque</c:v>
                  </c:pt>
                  <c:pt idx="27">
                    <c:v>Blackburn</c:v>
                  </c:pt>
                  <c:pt idx="28">
                    <c:v>Harmon</c:v>
                  </c:pt>
                  <c:pt idx="29">
                    <c:v>Adkins</c:v>
                  </c:pt>
                  <c:pt idx="30">
                    <c:v>Martins</c:v>
                  </c:pt>
                  <c:pt idx="31">
                    <c:v>Dodson</c:v>
                  </c:pt>
                  <c:pt idx="32">
                    <c:v>Moon</c:v>
                  </c:pt>
                  <c:pt idx="33">
                    <c:v>Tate</c:v>
                  </c:pt>
                  <c:pt idx="34">
                    <c:v>Costa</c:v>
                  </c:pt>
                  <c:pt idx="35">
                    <c:v>Allen</c:v>
                  </c:pt>
                  <c:pt idx="36">
                    <c:v>Beard</c:v>
                  </c:pt>
                  <c:pt idx="37">
                    <c:v>Compton</c:v>
                  </c:pt>
                  <c:pt idx="38">
                    <c:v>Schultz</c:v>
                  </c:pt>
                  <c:pt idx="39">
                    <c:v>Fraval</c:v>
                  </c:pt>
                  <c:pt idx="40">
                    <c:v>Riordan</c:v>
                  </c:pt>
                  <c:pt idx="41">
                    <c:v>Wall</c:v>
                  </c:pt>
                  <c:pt idx="42">
                    <c:v>Givens</c:v>
                  </c:pt>
                  <c:pt idx="43">
                    <c:v>Soto</c:v>
                  </c:pt>
                  <c:pt idx="44">
                    <c:v>Small</c:v>
                  </c:pt>
                  <c:pt idx="45">
                    <c:v>Jeremy</c:v>
                  </c:pt>
                  <c:pt idx="46">
                    <c:v>Park</c:v>
                  </c:pt>
                  <c:pt idx="47">
                    <c:v>Moyer</c:v>
                  </c:pt>
                  <c:pt idx="48">
                    <c:v>Shepherd</c:v>
                  </c:pt>
                  <c:pt idx="49">
                    <c:v>Yu</c:v>
                  </c:pt>
                  <c:pt idx="50">
                    <c:v>Stone</c:v>
                  </c:pt>
                  <c:pt idx="51">
                    <c:v>Terry</c:v>
                  </c:pt>
                  <c:pt idx="52">
                    <c:v>Horne</c:v>
                  </c:pt>
                  <c:pt idx="53">
                    <c:v>Chandler</c:v>
                  </c:pt>
                  <c:pt idx="54">
                    <c:v>Bridges</c:v>
                  </c:pt>
                  <c:pt idx="55">
                    <c:v>Reilly</c:v>
                  </c:pt>
                  <c:pt idx="56">
                    <c:v>Trujillo</c:v>
                  </c:pt>
                  <c:pt idx="57">
                    <c:v>Stuart</c:v>
                  </c:pt>
                  <c:pt idx="58">
                    <c:v>Potts</c:v>
                  </c:pt>
                </c:lvl>
                <c:lvl>
                  <c:pt idx="0">
                    <c:v>Albert</c:v>
                  </c:pt>
                  <c:pt idx="1">
                    <c:v>Aliana</c:v>
                  </c:pt>
                  <c:pt idx="2">
                    <c:v>Alisa</c:v>
                  </c:pt>
                  <c:pt idx="3">
                    <c:v>Angela</c:v>
                  </c:pt>
                  <c:pt idx="4">
                    <c:v>Arely</c:v>
                  </c:pt>
                  <c:pt idx="5">
                    <c:v>Axel</c:v>
                  </c:pt>
                  <c:pt idx="6">
                    <c:v>Bartholemew</c:v>
                  </c:pt>
                  <c:pt idx="7">
                    <c:v>Bobby</c:v>
                  </c:pt>
                  <c:pt idx="8">
                    <c:v>Bridger</c:v>
                  </c:pt>
                  <c:pt idx="9">
                    <c:v>Carlee</c:v>
                  </c:pt>
                  <c:pt idx="10">
                    <c:v>Celia</c:v>
                  </c:pt>
                  <c:pt idx="11">
                    <c:v>Chaim</c:v>
                  </c:pt>
                  <c:pt idx="12">
                    <c:v>Charity</c:v>
                  </c:pt>
                  <c:pt idx="13">
                    <c:v>Charlie</c:v>
                  </c:pt>
                  <c:pt idx="14">
                    <c:v>Clayton</c:v>
                  </c:pt>
                  <c:pt idx="15">
                    <c:v>Cory</c:v>
                  </c:pt>
                  <c:pt idx="16">
                    <c:v>Cristal</c:v>
                  </c:pt>
                  <c:pt idx="17">
                    <c:v>Dheepa</c:v>
                  </c:pt>
                  <c:pt idx="18">
                    <c:v>Edward</c:v>
                  </c:pt>
                  <c:pt idx="19">
                    <c:v>Esteban</c:v>
                  </c:pt>
                  <c:pt idx="20">
                    <c:v>Gerald</c:v>
                  </c:pt>
                  <c:pt idx="21">
                    <c:v>Hector</c:v>
                  </c:pt>
                  <c:pt idx="22">
                    <c:v>Jac</c:v>
                  </c:pt>
                  <c:pt idx="23">
                    <c:v>Jaiden</c:v>
                  </c:pt>
                  <c:pt idx="24">
                    <c:v>James</c:v>
                  </c:pt>
                  <c:pt idx="25">
                    <c:v>Jaslene</c:v>
                  </c:pt>
                  <c:pt idx="26">
                    <c:v>Jasmine</c:v>
                  </c:pt>
                  <c:pt idx="27">
                    <c:v>Jaydon</c:v>
                  </c:pt>
                  <c:pt idx="28">
                    <c:v>Jerimiah</c:v>
                  </c:pt>
                  <c:pt idx="29">
                    <c:v>Jonathan</c:v>
                  </c:pt>
                  <c:pt idx="30">
                    <c:v>Joseph</c:v>
                  </c:pt>
                  <c:pt idx="31">
                    <c:v>Kayden</c:v>
                  </c:pt>
                  <c:pt idx="32">
                    <c:v>Kaylah</c:v>
                  </c:pt>
                  <c:pt idx="33">
                    <c:v>Kristen</c:v>
                  </c:pt>
                  <c:pt idx="34">
                    <c:v>Latia</c:v>
                  </c:pt>
                  <c:pt idx="35">
                    <c:v>Leland</c:v>
                  </c:pt>
                  <c:pt idx="36">
                    <c:v>Leon</c:v>
                  </c:pt>
                  <c:pt idx="37">
                    <c:v>Lincoln</c:v>
                  </c:pt>
                  <c:pt idx="38">
                    <c:v>Mariela</c:v>
                  </c:pt>
                  <c:pt idx="39">
                    <c:v>Maruk</c:v>
                  </c:pt>
                  <c:pt idx="40">
                    <c:v>Michael</c:v>
                  </c:pt>
                  <c:pt idx="41">
                    <c:v>Milton</c:v>
                  </c:pt>
                  <c:pt idx="42">
                    <c:v>Myriam</c:v>
                  </c:pt>
                  <c:pt idx="43">
                    <c:v>Nevaeh</c:v>
                  </c:pt>
                  <c:pt idx="44">
                    <c:v>Paula</c:v>
                  </c:pt>
                  <c:pt idx="45">
                    <c:v>Prater</c:v>
                  </c:pt>
                  <c:pt idx="46">
                    <c:v>Reid</c:v>
                  </c:pt>
                  <c:pt idx="47">
                    <c:v>Reilly</c:v>
                  </c:pt>
                  <c:pt idx="48">
                    <c:v>Ryland</c:v>
                  </c:pt>
                  <c:pt idx="49">
                    <c:v>Saniya</c:v>
                  </c:pt>
                  <c:pt idx="50">
                    <c:v>Sarai</c:v>
                  </c:pt>
                  <c:pt idx="51">
                    <c:v>Sharlene</c:v>
                  </c:pt>
                  <c:pt idx="52">
                    <c:v>Sonny</c:v>
                  </c:pt>
                  <c:pt idx="53">
                    <c:v>Thomas</c:v>
                  </c:pt>
                  <c:pt idx="54">
                    <c:v>Uriah</c:v>
                  </c:pt>
                  <c:pt idx="55">
                    <c:v>Valentin</c:v>
                  </c:pt>
                  <c:pt idx="56">
                    <c:v>Vance</c:v>
                  </c:pt>
                  <c:pt idx="57">
                    <c:v>Willow</c:v>
                  </c:pt>
                  <c:pt idx="58">
                    <c:v>Xana</c:v>
                  </c:pt>
                </c:lvl>
              </c:multiLvlStrCache>
            </c:multiLvlStrRef>
          </c:cat>
          <c:val>
            <c:numRef>
              <c:f>Sheet1!$C$6:$C$183</c:f>
              <c:numCache>
                <c:formatCode>General</c:formatCode>
                <c:ptCount val="59"/>
                <c:pt idx="2">
                  <c:v>1</c:v>
                </c:pt>
                <c:pt idx="4">
                  <c:v>1</c:v>
                </c:pt>
                <c:pt idx="5">
                  <c:v>1</c:v>
                </c:pt>
                <c:pt idx="6">
                  <c:v>1</c:v>
                </c:pt>
                <c:pt idx="12">
                  <c:v>1</c:v>
                </c:pt>
                <c:pt idx="17">
                  <c:v>1</c:v>
                </c:pt>
                <c:pt idx="18">
                  <c:v>1</c:v>
                </c:pt>
                <c:pt idx="32">
                  <c:v>1</c:v>
                </c:pt>
                <c:pt idx="33">
                  <c:v>1</c:v>
                </c:pt>
                <c:pt idx="34">
                  <c:v>1</c:v>
                </c:pt>
                <c:pt idx="36">
                  <c:v>1</c:v>
                </c:pt>
                <c:pt idx="41">
                  <c:v>1</c:v>
                </c:pt>
                <c:pt idx="53">
                  <c:v>1</c:v>
                </c:pt>
                <c:pt idx="56">
                  <c:v>1</c:v>
                </c:pt>
                <c:pt idx="57">
                  <c:v>1</c:v>
                </c:pt>
              </c:numCache>
            </c:numRef>
          </c:val>
        </c:ser>
        <c:ser>
          <c:idx val="2"/>
          <c:order val="2"/>
          <c:tx>
            <c:strRef>
              <c:f>Sheet1!$D$3:$D$5</c:f>
              <c:strCache>
                <c:ptCount val="1"/>
                <c:pt idx="0">
                  <c:v>Active - Part-Time</c:v>
                </c:pt>
              </c:strCache>
            </c:strRef>
          </c:tx>
          <c:cat>
            <c:multiLvlStrRef>
              <c:f>Sheet1!$A$6:$A$183</c:f>
              <c:multiLvlStrCache>
                <c:ptCount val="59"/>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Sales</c:v>
                  </c:pt>
                  <c:pt idx="13">
                    <c:v>Sales</c:v>
                  </c:pt>
                  <c:pt idx="14">
                    <c:v>IT/IS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Sales</c:v>
                  </c:pt>
                  <c:pt idx="27">
                    <c:v>Sales</c:v>
                  </c:pt>
                  <c:pt idx="28">
                    <c:v>Sales</c:v>
                  </c:pt>
                  <c:pt idx="29">
                    <c:v>Sales</c:v>
                  </c:pt>
                  <c:pt idx="30">
                    <c:v>Sales</c:v>
                  </c:pt>
                  <c:pt idx="31">
                    <c:v>Sales</c:v>
                  </c:pt>
                  <c:pt idx="32">
                    <c:v>IT/IS</c:v>
                  </c:pt>
                  <c:pt idx="33">
                    <c:v>IT/IS</c:v>
                  </c:pt>
                  <c:pt idx="34">
                    <c:v>Sales</c:v>
                  </c:pt>
                  <c:pt idx="35">
                    <c:v>Sales</c:v>
                  </c:pt>
                  <c:pt idx="36">
                    <c:v>IT/IS</c:v>
                  </c:pt>
                  <c:pt idx="37">
                    <c:v>Sales</c:v>
                  </c:pt>
                  <c:pt idx="38">
                    <c:v>Sales</c:v>
                  </c:pt>
                  <c:pt idx="39">
                    <c:v>Sales</c:v>
                  </c:pt>
                  <c:pt idx="40">
                    <c:v>Sales</c:v>
                  </c:pt>
                  <c:pt idx="41">
                    <c:v>Sales</c:v>
                  </c:pt>
                  <c:pt idx="42">
                    <c:v>Sales</c:v>
                  </c:pt>
                  <c:pt idx="43">
                    <c:v>Sales</c:v>
                  </c:pt>
                  <c:pt idx="44">
                    <c:v>Production       </c:v>
                  </c:pt>
                  <c:pt idx="45">
                    <c:v>Sales</c:v>
                  </c:pt>
                  <c:pt idx="46">
                    <c:v>Sales</c:v>
                  </c:pt>
                  <c:pt idx="47">
                    <c:v>Sales</c:v>
                  </c:pt>
                  <c:pt idx="48">
                    <c:v>Sales</c:v>
                  </c:pt>
                  <c:pt idx="49">
                    <c:v>Sales</c:v>
                  </c:pt>
                  <c:pt idx="50">
                    <c:v>Sales</c:v>
                  </c:pt>
                  <c:pt idx="51">
                    <c:v>Sales</c:v>
                  </c:pt>
                  <c:pt idx="52">
                    <c:v>IT/IS</c:v>
                  </c:pt>
                  <c:pt idx="53">
                    <c:v>Sales</c:v>
                  </c:pt>
                  <c:pt idx="54">
                    <c:v>Production       </c:v>
                  </c:pt>
                  <c:pt idx="55">
                    <c:v>Sales</c:v>
                  </c:pt>
                  <c:pt idx="56">
                    <c:v>Sales</c:v>
                  </c:pt>
                  <c:pt idx="57">
                    <c:v>Sales</c:v>
                  </c:pt>
                  <c:pt idx="58">
                    <c:v>Sales</c:v>
                  </c:pt>
                </c:lvl>
                <c:lvl>
                  <c:pt idx="0">
                    <c:v>Gonzalez</c:v>
                  </c:pt>
                  <c:pt idx="1">
                    <c:v>Nolan</c:v>
                  </c:pt>
                  <c:pt idx="2">
                    <c:v>James</c:v>
                  </c:pt>
                  <c:pt idx="3">
                    <c:v>Molina</c:v>
                  </c:pt>
                  <c:pt idx="4">
                    <c:v>Patton</c:v>
                  </c:pt>
                  <c:pt idx="5">
                    <c:v>Howe</c:v>
                  </c:pt>
                  <c:pt idx="6">
                    <c:v>Khemmich</c:v>
                  </c:pt>
                  <c:pt idx="7">
                    <c:v>Rodgers</c:v>
                  </c:pt>
                  <c:pt idx="8">
                    <c:v>Carter</c:v>
                  </c:pt>
                  <c:pt idx="9">
                    <c:v>French</c:v>
                  </c:pt>
                  <c:pt idx="10">
                    <c:v>Curtis</c:v>
                  </c:pt>
                  <c:pt idx="11">
                    <c:v>Mata</c:v>
                  </c:pt>
                  <c:pt idx="12">
                    <c:v>Miranda</c:v>
                  </c:pt>
                  <c:pt idx="13">
                    <c:v>Koch</c:v>
                  </c:pt>
                  <c:pt idx="14">
                    <c:v>Walker</c:v>
                  </c:pt>
                  <c:pt idx="15">
                    <c:v>Robinson</c:v>
                  </c:pt>
                  <c:pt idx="16">
                    <c:v>Bolton</c:v>
                  </c:pt>
                  <c:pt idx="17">
                    <c:v>Nguyen</c:v>
                  </c:pt>
                  <c:pt idx="18">
                    <c:v>Buck</c:v>
                  </c:pt>
                  <c:pt idx="19">
                    <c:v>Gilbert</c:v>
                  </c:pt>
                  <c:pt idx="20">
                    <c:v>Preston</c:v>
                  </c:pt>
                  <c:pt idx="21">
                    <c:v>Dalton</c:v>
                  </c:pt>
                  <c:pt idx="22">
                    <c:v>McKinzie</c:v>
                  </c:pt>
                  <c:pt idx="23">
                    <c:v>Johnson</c:v>
                  </c:pt>
                  <c:pt idx="24">
                    <c:v>Duke</c:v>
                  </c:pt>
                  <c:pt idx="25">
                    <c:v>Harding</c:v>
                  </c:pt>
                  <c:pt idx="26">
                    <c:v>Onque</c:v>
                  </c:pt>
                  <c:pt idx="27">
                    <c:v>Blackburn</c:v>
                  </c:pt>
                  <c:pt idx="28">
                    <c:v>Harmon</c:v>
                  </c:pt>
                  <c:pt idx="29">
                    <c:v>Adkins</c:v>
                  </c:pt>
                  <c:pt idx="30">
                    <c:v>Martins</c:v>
                  </c:pt>
                  <c:pt idx="31">
                    <c:v>Dodson</c:v>
                  </c:pt>
                  <c:pt idx="32">
                    <c:v>Moon</c:v>
                  </c:pt>
                  <c:pt idx="33">
                    <c:v>Tate</c:v>
                  </c:pt>
                  <c:pt idx="34">
                    <c:v>Costa</c:v>
                  </c:pt>
                  <c:pt idx="35">
                    <c:v>Allen</c:v>
                  </c:pt>
                  <c:pt idx="36">
                    <c:v>Beard</c:v>
                  </c:pt>
                  <c:pt idx="37">
                    <c:v>Compton</c:v>
                  </c:pt>
                  <c:pt idx="38">
                    <c:v>Schultz</c:v>
                  </c:pt>
                  <c:pt idx="39">
                    <c:v>Fraval</c:v>
                  </c:pt>
                  <c:pt idx="40">
                    <c:v>Riordan</c:v>
                  </c:pt>
                  <c:pt idx="41">
                    <c:v>Wall</c:v>
                  </c:pt>
                  <c:pt idx="42">
                    <c:v>Givens</c:v>
                  </c:pt>
                  <c:pt idx="43">
                    <c:v>Soto</c:v>
                  </c:pt>
                  <c:pt idx="44">
                    <c:v>Small</c:v>
                  </c:pt>
                  <c:pt idx="45">
                    <c:v>Jeremy</c:v>
                  </c:pt>
                  <c:pt idx="46">
                    <c:v>Park</c:v>
                  </c:pt>
                  <c:pt idx="47">
                    <c:v>Moyer</c:v>
                  </c:pt>
                  <c:pt idx="48">
                    <c:v>Shepherd</c:v>
                  </c:pt>
                  <c:pt idx="49">
                    <c:v>Yu</c:v>
                  </c:pt>
                  <c:pt idx="50">
                    <c:v>Stone</c:v>
                  </c:pt>
                  <c:pt idx="51">
                    <c:v>Terry</c:v>
                  </c:pt>
                  <c:pt idx="52">
                    <c:v>Horne</c:v>
                  </c:pt>
                  <c:pt idx="53">
                    <c:v>Chandler</c:v>
                  </c:pt>
                  <c:pt idx="54">
                    <c:v>Bridges</c:v>
                  </c:pt>
                  <c:pt idx="55">
                    <c:v>Reilly</c:v>
                  </c:pt>
                  <c:pt idx="56">
                    <c:v>Trujillo</c:v>
                  </c:pt>
                  <c:pt idx="57">
                    <c:v>Stuart</c:v>
                  </c:pt>
                  <c:pt idx="58">
                    <c:v>Potts</c:v>
                  </c:pt>
                </c:lvl>
                <c:lvl>
                  <c:pt idx="0">
                    <c:v>Albert</c:v>
                  </c:pt>
                  <c:pt idx="1">
                    <c:v>Aliana</c:v>
                  </c:pt>
                  <c:pt idx="2">
                    <c:v>Alisa</c:v>
                  </c:pt>
                  <c:pt idx="3">
                    <c:v>Angela</c:v>
                  </c:pt>
                  <c:pt idx="4">
                    <c:v>Arely</c:v>
                  </c:pt>
                  <c:pt idx="5">
                    <c:v>Axel</c:v>
                  </c:pt>
                  <c:pt idx="6">
                    <c:v>Bartholemew</c:v>
                  </c:pt>
                  <c:pt idx="7">
                    <c:v>Bobby</c:v>
                  </c:pt>
                  <c:pt idx="8">
                    <c:v>Bridger</c:v>
                  </c:pt>
                  <c:pt idx="9">
                    <c:v>Carlee</c:v>
                  </c:pt>
                  <c:pt idx="10">
                    <c:v>Celia</c:v>
                  </c:pt>
                  <c:pt idx="11">
                    <c:v>Chaim</c:v>
                  </c:pt>
                  <c:pt idx="12">
                    <c:v>Charity</c:v>
                  </c:pt>
                  <c:pt idx="13">
                    <c:v>Charlie</c:v>
                  </c:pt>
                  <c:pt idx="14">
                    <c:v>Clayton</c:v>
                  </c:pt>
                  <c:pt idx="15">
                    <c:v>Cory</c:v>
                  </c:pt>
                  <c:pt idx="16">
                    <c:v>Cristal</c:v>
                  </c:pt>
                  <c:pt idx="17">
                    <c:v>Dheepa</c:v>
                  </c:pt>
                  <c:pt idx="18">
                    <c:v>Edward</c:v>
                  </c:pt>
                  <c:pt idx="19">
                    <c:v>Esteban</c:v>
                  </c:pt>
                  <c:pt idx="20">
                    <c:v>Gerald</c:v>
                  </c:pt>
                  <c:pt idx="21">
                    <c:v>Hector</c:v>
                  </c:pt>
                  <c:pt idx="22">
                    <c:v>Jac</c:v>
                  </c:pt>
                  <c:pt idx="23">
                    <c:v>Jaiden</c:v>
                  </c:pt>
                  <c:pt idx="24">
                    <c:v>James</c:v>
                  </c:pt>
                  <c:pt idx="25">
                    <c:v>Jaslene</c:v>
                  </c:pt>
                  <c:pt idx="26">
                    <c:v>Jasmine</c:v>
                  </c:pt>
                  <c:pt idx="27">
                    <c:v>Jaydon</c:v>
                  </c:pt>
                  <c:pt idx="28">
                    <c:v>Jerimiah</c:v>
                  </c:pt>
                  <c:pt idx="29">
                    <c:v>Jonathan</c:v>
                  </c:pt>
                  <c:pt idx="30">
                    <c:v>Joseph</c:v>
                  </c:pt>
                  <c:pt idx="31">
                    <c:v>Kayden</c:v>
                  </c:pt>
                  <c:pt idx="32">
                    <c:v>Kaylah</c:v>
                  </c:pt>
                  <c:pt idx="33">
                    <c:v>Kristen</c:v>
                  </c:pt>
                  <c:pt idx="34">
                    <c:v>Latia</c:v>
                  </c:pt>
                  <c:pt idx="35">
                    <c:v>Leland</c:v>
                  </c:pt>
                  <c:pt idx="36">
                    <c:v>Leon</c:v>
                  </c:pt>
                  <c:pt idx="37">
                    <c:v>Lincoln</c:v>
                  </c:pt>
                  <c:pt idx="38">
                    <c:v>Mariela</c:v>
                  </c:pt>
                  <c:pt idx="39">
                    <c:v>Maruk</c:v>
                  </c:pt>
                  <c:pt idx="40">
                    <c:v>Michael</c:v>
                  </c:pt>
                  <c:pt idx="41">
                    <c:v>Milton</c:v>
                  </c:pt>
                  <c:pt idx="42">
                    <c:v>Myriam</c:v>
                  </c:pt>
                  <c:pt idx="43">
                    <c:v>Nevaeh</c:v>
                  </c:pt>
                  <c:pt idx="44">
                    <c:v>Paula</c:v>
                  </c:pt>
                  <c:pt idx="45">
                    <c:v>Prater</c:v>
                  </c:pt>
                  <c:pt idx="46">
                    <c:v>Reid</c:v>
                  </c:pt>
                  <c:pt idx="47">
                    <c:v>Reilly</c:v>
                  </c:pt>
                  <c:pt idx="48">
                    <c:v>Ryland</c:v>
                  </c:pt>
                  <c:pt idx="49">
                    <c:v>Saniya</c:v>
                  </c:pt>
                  <c:pt idx="50">
                    <c:v>Sarai</c:v>
                  </c:pt>
                  <c:pt idx="51">
                    <c:v>Sharlene</c:v>
                  </c:pt>
                  <c:pt idx="52">
                    <c:v>Sonny</c:v>
                  </c:pt>
                  <c:pt idx="53">
                    <c:v>Thomas</c:v>
                  </c:pt>
                  <c:pt idx="54">
                    <c:v>Uriah</c:v>
                  </c:pt>
                  <c:pt idx="55">
                    <c:v>Valentin</c:v>
                  </c:pt>
                  <c:pt idx="56">
                    <c:v>Vance</c:v>
                  </c:pt>
                  <c:pt idx="57">
                    <c:v>Willow</c:v>
                  </c:pt>
                  <c:pt idx="58">
                    <c:v>Xana</c:v>
                  </c:pt>
                </c:lvl>
              </c:multiLvlStrCache>
            </c:multiLvlStrRef>
          </c:cat>
          <c:val>
            <c:numRef>
              <c:f>Sheet1!$D$6:$D$183</c:f>
              <c:numCache>
                <c:formatCode>General</c:formatCode>
                <c:ptCount val="59"/>
                <c:pt idx="0">
                  <c:v>1</c:v>
                </c:pt>
                <c:pt idx="11">
                  <c:v>1</c:v>
                </c:pt>
                <c:pt idx="13">
                  <c:v>1</c:v>
                </c:pt>
                <c:pt idx="14">
                  <c:v>1</c:v>
                </c:pt>
                <c:pt idx="21">
                  <c:v>1</c:v>
                </c:pt>
                <c:pt idx="25">
                  <c:v>1</c:v>
                </c:pt>
                <c:pt idx="27">
                  <c:v>1</c:v>
                </c:pt>
                <c:pt idx="29">
                  <c:v>1</c:v>
                </c:pt>
                <c:pt idx="30">
                  <c:v>1</c:v>
                </c:pt>
                <c:pt idx="31">
                  <c:v>1</c:v>
                </c:pt>
                <c:pt idx="45">
                  <c:v>1</c:v>
                </c:pt>
                <c:pt idx="52">
                  <c:v>1</c:v>
                </c:pt>
              </c:numCache>
            </c:numRef>
          </c:val>
        </c:ser>
        <c:ser>
          <c:idx val="3"/>
          <c:order val="3"/>
          <c:tx>
            <c:strRef>
              <c:f>Sheet1!$F$3:$F$5</c:f>
              <c:strCache>
                <c:ptCount val="1"/>
                <c:pt idx="0">
                  <c:v>Future Start - Contract</c:v>
                </c:pt>
              </c:strCache>
            </c:strRef>
          </c:tx>
          <c:cat>
            <c:multiLvlStrRef>
              <c:f>Sheet1!$A$6:$A$183</c:f>
              <c:multiLvlStrCache>
                <c:ptCount val="59"/>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Sales</c:v>
                  </c:pt>
                  <c:pt idx="13">
                    <c:v>Sales</c:v>
                  </c:pt>
                  <c:pt idx="14">
                    <c:v>IT/IS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Sales</c:v>
                  </c:pt>
                  <c:pt idx="27">
                    <c:v>Sales</c:v>
                  </c:pt>
                  <c:pt idx="28">
                    <c:v>Sales</c:v>
                  </c:pt>
                  <c:pt idx="29">
                    <c:v>Sales</c:v>
                  </c:pt>
                  <c:pt idx="30">
                    <c:v>Sales</c:v>
                  </c:pt>
                  <c:pt idx="31">
                    <c:v>Sales</c:v>
                  </c:pt>
                  <c:pt idx="32">
                    <c:v>IT/IS</c:v>
                  </c:pt>
                  <c:pt idx="33">
                    <c:v>IT/IS</c:v>
                  </c:pt>
                  <c:pt idx="34">
                    <c:v>Sales</c:v>
                  </c:pt>
                  <c:pt idx="35">
                    <c:v>Sales</c:v>
                  </c:pt>
                  <c:pt idx="36">
                    <c:v>IT/IS</c:v>
                  </c:pt>
                  <c:pt idx="37">
                    <c:v>Sales</c:v>
                  </c:pt>
                  <c:pt idx="38">
                    <c:v>Sales</c:v>
                  </c:pt>
                  <c:pt idx="39">
                    <c:v>Sales</c:v>
                  </c:pt>
                  <c:pt idx="40">
                    <c:v>Sales</c:v>
                  </c:pt>
                  <c:pt idx="41">
                    <c:v>Sales</c:v>
                  </c:pt>
                  <c:pt idx="42">
                    <c:v>Sales</c:v>
                  </c:pt>
                  <c:pt idx="43">
                    <c:v>Sales</c:v>
                  </c:pt>
                  <c:pt idx="44">
                    <c:v>Production       </c:v>
                  </c:pt>
                  <c:pt idx="45">
                    <c:v>Sales</c:v>
                  </c:pt>
                  <c:pt idx="46">
                    <c:v>Sales</c:v>
                  </c:pt>
                  <c:pt idx="47">
                    <c:v>Sales</c:v>
                  </c:pt>
                  <c:pt idx="48">
                    <c:v>Sales</c:v>
                  </c:pt>
                  <c:pt idx="49">
                    <c:v>Sales</c:v>
                  </c:pt>
                  <c:pt idx="50">
                    <c:v>Sales</c:v>
                  </c:pt>
                  <c:pt idx="51">
                    <c:v>Sales</c:v>
                  </c:pt>
                  <c:pt idx="52">
                    <c:v>IT/IS</c:v>
                  </c:pt>
                  <c:pt idx="53">
                    <c:v>Sales</c:v>
                  </c:pt>
                  <c:pt idx="54">
                    <c:v>Production       </c:v>
                  </c:pt>
                  <c:pt idx="55">
                    <c:v>Sales</c:v>
                  </c:pt>
                  <c:pt idx="56">
                    <c:v>Sales</c:v>
                  </c:pt>
                  <c:pt idx="57">
                    <c:v>Sales</c:v>
                  </c:pt>
                  <c:pt idx="58">
                    <c:v>Sales</c:v>
                  </c:pt>
                </c:lvl>
                <c:lvl>
                  <c:pt idx="0">
                    <c:v>Gonzalez</c:v>
                  </c:pt>
                  <c:pt idx="1">
                    <c:v>Nolan</c:v>
                  </c:pt>
                  <c:pt idx="2">
                    <c:v>James</c:v>
                  </c:pt>
                  <c:pt idx="3">
                    <c:v>Molina</c:v>
                  </c:pt>
                  <c:pt idx="4">
                    <c:v>Patton</c:v>
                  </c:pt>
                  <c:pt idx="5">
                    <c:v>Howe</c:v>
                  </c:pt>
                  <c:pt idx="6">
                    <c:v>Khemmich</c:v>
                  </c:pt>
                  <c:pt idx="7">
                    <c:v>Rodgers</c:v>
                  </c:pt>
                  <c:pt idx="8">
                    <c:v>Carter</c:v>
                  </c:pt>
                  <c:pt idx="9">
                    <c:v>French</c:v>
                  </c:pt>
                  <c:pt idx="10">
                    <c:v>Curtis</c:v>
                  </c:pt>
                  <c:pt idx="11">
                    <c:v>Mata</c:v>
                  </c:pt>
                  <c:pt idx="12">
                    <c:v>Miranda</c:v>
                  </c:pt>
                  <c:pt idx="13">
                    <c:v>Koch</c:v>
                  </c:pt>
                  <c:pt idx="14">
                    <c:v>Walker</c:v>
                  </c:pt>
                  <c:pt idx="15">
                    <c:v>Robinson</c:v>
                  </c:pt>
                  <c:pt idx="16">
                    <c:v>Bolton</c:v>
                  </c:pt>
                  <c:pt idx="17">
                    <c:v>Nguyen</c:v>
                  </c:pt>
                  <c:pt idx="18">
                    <c:v>Buck</c:v>
                  </c:pt>
                  <c:pt idx="19">
                    <c:v>Gilbert</c:v>
                  </c:pt>
                  <c:pt idx="20">
                    <c:v>Preston</c:v>
                  </c:pt>
                  <c:pt idx="21">
                    <c:v>Dalton</c:v>
                  </c:pt>
                  <c:pt idx="22">
                    <c:v>McKinzie</c:v>
                  </c:pt>
                  <c:pt idx="23">
                    <c:v>Johnson</c:v>
                  </c:pt>
                  <c:pt idx="24">
                    <c:v>Duke</c:v>
                  </c:pt>
                  <c:pt idx="25">
                    <c:v>Harding</c:v>
                  </c:pt>
                  <c:pt idx="26">
                    <c:v>Onque</c:v>
                  </c:pt>
                  <c:pt idx="27">
                    <c:v>Blackburn</c:v>
                  </c:pt>
                  <c:pt idx="28">
                    <c:v>Harmon</c:v>
                  </c:pt>
                  <c:pt idx="29">
                    <c:v>Adkins</c:v>
                  </c:pt>
                  <c:pt idx="30">
                    <c:v>Martins</c:v>
                  </c:pt>
                  <c:pt idx="31">
                    <c:v>Dodson</c:v>
                  </c:pt>
                  <c:pt idx="32">
                    <c:v>Moon</c:v>
                  </c:pt>
                  <c:pt idx="33">
                    <c:v>Tate</c:v>
                  </c:pt>
                  <c:pt idx="34">
                    <c:v>Costa</c:v>
                  </c:pt>
                  <c:pt idx="35">
                    <c:v>Allen</c:v>
                  </c:pt>
                  <c:pt idx="36">
                    <c:v>Beard</c:v>
                  </c:pt>
                  <c:pt idx="37">
                    <c:v>Compton</c:v>
                  </c:pt>
                  <c:pt idx="38">
                    <c:v>Schultz</c:v>
                  </c:pt>
                  <c:pt idx="39">
                    <c:v>Fraval</c:v>
                  </c:pt>
                  <c:pt idx="40">
                    <c:v>Riordan</c:v>
                  </c:pt>
                  <c:pt idx="41">
                    <c:v>Wall</c:v>
                  </c:pt>
                  <c:pt idx="42">
                    <c:v>Givens</c:v>
                  </c:pt>
                  <c:pt idx="43">
                    <c:v>Soto</c:v>
                  </c:pt>
                  <c:pt idx="44">
                    <c:v>Small</c:v>
                  </c:pt>
                  <c:pt idx="45">
                    <c:v>Jeremy</c:v>
                  </c:pt>
                  <c:pt idx="46">
                    <c:v>Park</c:v>
                  </c:pt>
                  <c:pt idx="47">
                    <c:v>Moyer</c:v>
                  </c:pt>
                  <c:pt idx="48">
                    <c:v>Shepherd</c:v>
                  </c:pt>
                  <c:pt idx="49">
                    <c:v>Yu</c:v>
                  </c:pt>
                  <c:pt idx="50">
                    <c:v>Stone</c:v>
                  </c:pt>
                  <c:pt idx="51">
                    <c:v>Terry</c:v>
                  </c:pt>
                  <c:pt idx="52">
                    <c:v>Horne</c:v>
                  </c:pt>
                  <c:pt idx="53">
                    <c:v>Chandler</c:v>
                  </c:pt>
                  <c:pt idx="54">
                    <c:v>Bridges</c:v>
                  </c:pt>
                  <c:pt idx="55">
                    <c:v>Reilly</c:v>
                  </c:pt>
                  <c:pt idx="56">
                    <c:v>Trujillo</c:v>
                  </c:pt>
                  <c:pt idx="57">
                    <c:v>Stuart</c:v>
                  </c:pt>
                  <c:pt idx="58">
                    <c:v>Potts</c:v>
                  </c:pt>
                </c:lvl>
                <c:lvl>
                  <c:pt idx="0">
                    <c:v>Albert</c:v>
                  </c:pt>
                  <c:pt idx="1">
                    <c:v>Aliana</c:v>
                  </c:pt>
                  <c:pt idx="2">
                    <c:v>Alisa</c:v>
                  </c:pt>
                  <c:pt idx="3">
                    <c:v>Angela</c:v>
                  </c:pt>
                  <c:pt idx="4">
                    <c:v>Arely</c:v>
                  </c:pt>
                  <c:pt idx="5">
                    <c:v>Axel</c:v>
                  </c:pt>
                  <c:pt idx="6">
                    <c:v>Bartholemew</c:v>
                  </c:pt>
                  <c:pt idx="7">
                    <c:v>Bobby</c:v>
                  </c:pt>
                  <c:pt idx="8">
                    <c:v>Bridger</c:v>
                  </c:pt>
                  <c:pt idx="9">
                    <c:v>Carlee</c:v>
                  </c:pt>
                  <c:pt idx="10">
                    <c:v>Celia</c:v>
                  </c:pt>
                  <c:pt idx="11">
                    <c:v>Chaim</c:v>
                  </c:pt>
                  <c:pt idx="12">
                    <c:v>Charity</c:v>
                  </c:pt>
                  <c:pt idx="13">
                    <c:v>Charlie</c:v>
                  </c:pt>
                  <c:pt idx="14">
                    <c:v>Clayton</c:v>
                  </c:pt>
                  <c:pt idx="15">
                    <c:v>Cory</c:v>
                  </c:pt>
                  <c:pt idx="16">
                    <c:v>Cristal</c:v>
                  </c:pt>
                  <c:pt idx="17">
                    <c:v>Dheepa</c:v>
                  </c:pt>
                  <c:pt idx="18">
                    <c:v>Edward</c:v>
                  </c:pt>
                  <c:pt idx="19">
                    <c:v>Esteban</c:v>
                  </c:pt>
                  <c:pt idx="20">
                    <c:v>Gerald</c:v>
                  </c:pt>
                  <c:pt idx="21">
                    <c:v>Hector</c:v>
                  </c:pt>
                  <c:pt idx="22">
                    <c:v>Jac</c:v>
                  </c:pt>
                  <c:pt idx="23">
                    <c:v>Jaiden</c:v>
                  </c:pt>
                  <c:pt idx="24">
                    <c:v>James</c:v>
                  </c:pt>
                  <c:pt idx="25">
                    <c:v>Jaslene</c:v>
                  </c:pt>
                  <c:pt idx="26">
                    <c:v>Jasmine</c:v>
                  </c:pt>
                  <c:pt idx="27">
                    <c:v>Jaydon</c:v>
                  </c:pt>
                  <c:pt idx="28">
                    <c:v>Jerimiah</c:v>
                  </c:pt>
                  <c:pt idx="29">
                    <c:v>Jonathan</c:v>
                  </c:pt>
                  <c:pt idx="30">
                    <c:v>Joseph</c:v>
                  </c:pt>
                  <c:pt idx="31">
                    <c:v>Kayden</c:v>
                  </c:pt>
                  <c:pt idx="32">
                    <c:v>Kaylah</c:v>
                  </c:pt>
                  <c:pt idx="33">
                    <c:v>Kristen</c:v>
                  </c:pt>
                  <c:pt idx="34">
                    <c:v>Latia</c:v>
                  </c:pt>
                  <c:pt idx="35">
                    <c:v>Leland</c:v>
                  </c:pt>
                  <c:pt idx="36">
                    <c:v>Leon</c:v>
                  </c:pt>
                  <c:pt idx="37">
                    <c:v>Lincoln</c:v>
                  </c:pt>
                  <c:pt idx="38">
                    <c:v>Mariela</c:v>
                  </c:pt>
                  <c:pt idx="39">
                    <c:v>Maruk</c:v>
                  </c:pt>
                  <c:pt idx="40">
                    <c:v>Michael</c:v>
                  </c:pt>
                  <c:pt idx="41">
                    <c:v>Milton</c:v>
                  </c:pt>
                  <c:pt idx="42">
                    <c:v>Myriam</c:v>
                  </c:pt>
                  <c:pt idx="43">
                    <c:v>Nevaeh</c:v>
                  </c:pt>
                  <c:pt idx="44">
                    <c:v>Paula</c:v>
                  </c:pt>
                  <c:pt idx="45">
                    <c:v>Prater</c:v>
                  </c:pt>
                  <c:pt idx="46">
                    <c:v>Reid</c:v>
                  </c:pt>
                  <c:pt idx="47">
                    <c:v>Reilly</c:v>
                  </c:pt>
                  <c:pt idx="48">
                    <c:v>Ryland</c:v>
                  </c:pt>
                  <c:pt idx="49">
                    <c:v>Saniya</c:v>
                  </c:pt>
                  <c:pt idx="50">
                    <c:v>Sarai</c:v>
                  </c:pt>
                  <c:pt idx="51">
                    <c:v>Sharlene</c:v>
                  </c:pt>
                  <c:pt idx="52">
                    <c:v>Sonny</c:v>
                  </c:pt>
                  <c:pt idx="53">
                    <c:v>Thomas</c:v>
                  </c:pt>
                  <c:pt idx="54">
                    <c:v>Uriah</c:v>
                  </c:pt>
                  <c:pt idx="55">
                    <c:v>Valentin</c:v>
                  </c:pt>
                  <c:pt idx="56">
                    <c:v>Vance</c:v>
                  </c:pt>
                  <c:pt idx="57">
                    <c:v>Willow</c:v>
                  </c:pt>
                  <c:pt idx="58">
                    <c:v>Xana</c:v>
                  </c:pt>
                </c:lvl>
              </c:multiLvlStrCache>
            </c:multiLvlStrRef>
          </c:cat>
          <c:val>
            <c:numRef>
              <c:f>Sheet1!$F$6:$F$183</c:f>
              <c:numCache>
                <c:formatCode>General</c:formatCode>
                <c:ptCount val="59"/>
                <c:pt idx="15">
                  <c:v>1</c:v>
                </c:pt>
                <c:pt idx="19">
                  <c:v>1</c:v>
                </c:pt>
                <c:pt idx="20">
                  <c:v>1</c:v>
                </c:pt>
                <c:pt idx="48">
                  <c:v>1</c:v>
                </c:pt>
              </c:numCache>
            </c:numRef>
          </c:val>
        </c:ser>
        <c:ser>
          <c:idx val="4"/>
          <c:order val="4"/>
          <c:tx>
            <c:strRef>
              <c:f>Sheet1!$G$3:$G$5</c:f>
              <c:strCache>
                <c:ptCount val="1"/>
                <c:pt idx="0">
                  <c:v>Future Start - Full-Time</c:v>
                </c:pt>
              </c:strCache>
            </c:strRef>
          </c:tx>
          <c:cat>
            <c:multiLvlStrRef>
              <c:f>Sheet1!$A$6:$A$183</c:f>
              <c:multiLvlStrCache>
                <c:ptCount val="59"/>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Sales</c:v>
                  </c:pt>
                  <c:pt idx="13">
                    <c:v>Sales</c:v>
                  </c:pt>
                  <c:pt idx="14">
                    <c:v>IT/IS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Sales</c:v>
                  </c:pt>
                  <c:pt idx="27">
                    <c:v>Sales</c:v>
                  </c:pt>
                  <c:pt idx="28">
                    <c:v>Sales</c:v>
                  </c:pt>
                  <c:pt idx="29">
                    <c:v>Sales</c:v>
                  </c:pt>
                  <c:pt idx="30">
                    <c:v>Sales</c:v>
                  </c:pt>
                  <c:pt idx="31">
                    <c:v>Sales</c:v>
                  </c:pt>
                  <c:pt idx="32">
                    <c:v>IT/IS</c:v>
                  </c:pt>
                  <c:pt idx="33">
                    <c:v>IT/IS</c:v>
                  </c:pt>
                  <c:pt idx="34">
                    <c:v>Sales</c:v>
                  </c:pt>
                  <c:pt idx="35">
                    <c:v>Sales</c:v>
                  </c:pt>
                  <c:pt idx="36">
                    <c:v>IT/IS</c:v>
                  </c:pt>
                  <c:pt idx="37">
                    <c:v>Sales</c:v>
                  </c:pt>
                  <c:pt idx="38">
                    <c:v>Sales</c:v>
                  </c:pt>
                  <c:pt idx="39">
                    <c:v>Sales</c:v>
                  </c:pt>
                  <c:pt idx="40">
                    <c:v>Sales</c:v>
                  </c:pt>
                  <c:pt idx="41">
                    <c:v>Sales</c:v>
                  </c:pt>
                  <c:pt idx="42">
                    <c:v>Sales</c:v>
                  </c:pt>
                  <c:pt idx="43">
                    <c:v>Sales</c:v>
                  </c:pt>
                  <c:pt idx="44">
                    <c:v>Production       </c:v>
                  </c:pt>
                  <c:pt idx="45">
                    <c:v>Sales</c:v>
                  </c:pt>
                  <c:pt idx="46">
                    <c:v>Sales</c:v>
                  </c:pt>
                  <c:pt idx="47">
                    <c:v>Sales</c:v>
                  </c:pt>
                  <c:pt idx="48">
                    <c:v>Sales</c:v>
                  </c:pt>
                  <c:pt idx="49">
                    <c:v>Sales</c:v>
                  </c:pt>
                  <c:pt idx="50">
                    <c:v>Sales</c:v>
                  </c:pt>
                  <c:pt idx="51">
                    <c:v>Sales</c:v>
                  </c:pt>
                  <c:pt idx="52">
                    <c:v>IT/IS</c:v>
                  </c:pt>
                  <c:pt idx="53">
                    <c:v>Sales</c:v>
                  </c:pt>
                  <c:pt idx="54">
                    <c:v>Production       </c:v>
                  </c:pt>
                  <c:pt idx="55">
                    <c:v>Sales</c:v>
                  </c:pt>
                  <c:pt idx="56">
                    <c:v>Sales</c:v>
                  </c:pt>
                  <c:pt idx="57">
                    <c:v>Sales</c:v>
                  </c:pt>
                  <c:pt idx="58">
                    <c:v>Sales</c:v>
                  </c:pt>
                </c:lvl>
                <c:lvl>
                  <c:pt idx="0">
                    <c:v>Gonzalez</c:v>
                  </c:pt>
                  <c:pt idx="1">
                    <c:v>Nolan</c:v>
                  </c:pt>
                  <c:pt idx="2">
                    <c:v>James</c:v>
                  </c:pt>
                  <c:pt idx="3">
                    <c:v>Molina</c:v>
                  </c:pt>
                  <c:pt idx="4">
                    <c:v>Patton</c:v>
                  </c:pt>
                  <c:pt idx="5">
                    <c:v>Howe</c:v>
                  </c:pt>
                  <c:pt idx="6">
                    <c:v>Khemmich</c:v>
                  </c:pt>
                  <c:pt idx="7">
                    <c:v>Rodgers</c:v>
                  </c:pt>
                  <c:pt idx="8">
                    <c:v>Carter</c:v>
                  </c:pt>
                  <c:pt idx="9">
                    <c:v>French</c:v>
                  </c:pt>
                  <c:pt idx="10">
                    <c:v>Curtis</c:v>
                  </c:pt>
                  <c:pt idx="11">
                    <c:v>Mata</c:v>
                  </c:pt>
                  <c:pt idx="12">
                    <c:v>Miranda</c:v>
                  </c:pt>
                  <c:pt idx="13">
                    <c:v>Koch</c:v>
                  </c:pt>
                  <c:pt idx="14">
                    <c:v>Walker</c:v>
                  </c:pt>
                  <c:pt idx="15">
                    <c:v>Robinson</c:v>
                  </c:pt>
                  <c:pt idx="16">
                    <c:v>Bolton</c:v>
                  </c:pt>
                  <c:pt idx="17">
                    <c:v>Nguyen</c:v>
                  </c:pt>
                  <c:pt idx="18">
                    <c:v>Buck</c:v>
                  </c:pt>
                  <c:pt idx="19">
                    <c:v>Gilbert</c:v>
                  </c:pt>
                  <c:pt idx="20">
                    <c:v>Preston</c:v>
                  </c:pt>
                  <c:pt idx="21">
                    <c:v>Dalton</c:v>
                  </c:pt>
                  <c:pt idx="22">
                    <c:v>McKinzie</c:v>
                  </c:pt>
                  <c:pt idx="23">
                    <c:v>Johnson</c:v>
                  </c:pt>
                  <c:pt idx="24">
                    <c:v>Duke</c:v>
                  </c:pt>
                  <c:pt idx="25">
                    <c:v>Harding</c:v>
                  </c:pt>
                  <c:pt idx="26">
                    <c:v>Onque</c:v>
                  </c:pt>
                  <c:pt idx="27">
                    <c:v>Blackburn</c:v>
                  </c:pt>
                  <c:pt idx="28">
                    <c:v>Harmon</c:v>
                  </c:pt>
                  <c:pt idx="29">
                    <c:v>Adkins</c:v>
                  </c:pt>
                  <c:pt idx="30">
                    <c:v>Martins</c:v>
                  </c:pt>
                  <c:pt idx="31">
                    <c:v>Dodson</c:v>
                  </c:pt>
                  <c:pt idx="32">
                    <c:v>Moon</c:v>
                  </c:pt>
                  <c:pt idx="33">
                    <c:v>Tate</c:v>
                  </c:pt>
                  <c:pt idx="34">
                    <c:v>Costa</c:v>
                  </c:pt>
                  <c:pt idx="35">
                    <c:v>Allen</c:v>
                  </c:pt>
                  <c:pt idx="36">
                    <c:v>Beard</c:v>
                  </c:pt>
                  <c:pt idx="37">
                    <c:v>Compton</c:v>
                  </c:pt>
                  <c:pt idx="38">
                    <c:v>Schultz</c:v>
                  </c:pt>
                  <c:pt idx="39">
                    <c:v>Fraval</c:v>
                  </c:pt>
                  <c:pt idx="40">
                    <c:v>Riordan</c:v>
                  </c:pt>
                  <c:pt idx="41">
                    <c:v>Wall</c:v>
                  </c:pt>
                  <c:pt idx="42">
                    <c:v>Givens</c:v>
                  </c:pt>
                  <c:pt idx="43">
                    <c:v>Soto</c:v>
                  </c:pt>
                  <c:pt idx="44">
                    <c:v>Small</c:v>
                  </c:pt>
                  <c:pt idx="45">
                    <c:v>Jeremy</c:v>
                  </c:pt>
                  <c:pt idx="46">
                    <c:v>Park</c:v>
                  </c:pt>
                  <c:pt idx="47">
                    <c:v>Moyer</c:v>
                  </c:pt>
                  <c:pt idx="48">
                    <c:v>Shepherd</c:v>
                  </c:pt>
                  <c:pt idx="49">
                    <c:v>Yu</c:v>
                  </c:pt>
                  <c:pt idx="50">
                    <c:v>Stone</c:v>
                  </c:pt>
                  <c:pt idx="51">
                    <c:v>Terry</c:v>
                  </c:pt>
                  <c:pt idx="52">
                    <c:v>Horne</c:v>
                  </c:pt>
                  <c:pt idx="53">
                    <c:v>Chandler</c:v>
                  </c:pt>
                  <c:pt idx="54">
                    <c:v>Bridges</c:v>
                  </c:pt>
                  <c:pt idx="55">
                    <c:v>Reilly</c:v>
                  </c:pt>
                  <c:pt idx="56">
                    <c:v>Trujillo</c:v>
                  </c:pt>
                  <c:pt idx="57">
                    <c:v>Stuart</c:v>
                  </c:pt>
                  <c:pt idx="58">
                    <c:v>Potts</c:v>
                  </c:pt>
                </c:lvl>
                <c:lvl>
                  <c:pt idx="0">
                    <c:v>Albert</c:v>
                  </c:pt>
                  <c:pt idx="1">
                    <c:v>Aliana</c:v>
                  </c:pt>
                  <c:pt idx="2">
                    <c:v>Alisa</c:v>
                  </c:pt>
                  <c:pt idx="3">
                    <c:v>Angela</c:v>
                  </c:pt>
                  <c:pt idx="4">
                    <c:v>Arely</c:v>
                  </c:pt>
                  <c:pt idx="5">
                    <c:v>Axel</c:v>
                  </c:pt>
                  <c:pt idx="6">
                    <c:v>Bartholemew</c:v>
                  </c:pt>
                  <c:pt idx="7">
                    <c:v>Bobby</c:v>
                  </c:pt>
                  <c:pt idx="8">
                    <c:v>Bridger</c:v>
                  </c:pt>
                  <c:pt idx="9">
                    <c:v>Carlee</c:v>
                  </c:pt>
                  <c:pt idx="10">
                    <c:v>Celia</c:v>
                  </c:pt>
                  <c:pt idx="11">
                    <c:v>Chaim</c:v>
                  </c:pt>
                  <c:pt idx="12">
                    <c:v>Charity</c:v>
                  </c:pt>
                  <c:pt idx="13">
                    <c:v>Charlie</c:v>
                  </c:pt>
                  <c:pt idx="14">
                    <c:v>Clayton</c:v>
                  </c:pt>
                  <c:pt idx="15">
                    <c:v>Cory</c:v>
                  </c:pt>
                  <c:pt idx="16">
                    <c:v>Cristal</c:v>
                  </c:pt>
                  <c:pt idx="17">
                    <c:v>Dheepa</c:v>
                  </c:pt>
                  <c:pt idx="18">
                    <c:v>Edward</c:v>
                  </c:pt>
                  <c:pt idx="19">
                    <c:v>Esteban</c:v>
                  </c:pt>
                  <c:pt idx="20">
                    <c:v>Gerald</c:v>
                  </c:pt>
                  <c:pt idx="21">
                    <c:v>Hector</c:v>
                  </c:pt>
                  <c:pt idx="22">
                    <c:v>Jac</c:v>
                  </c:pt>
                  <c:pt idx="23">
                    <c:v>Jaiden</c:v>
                  </c:pt>
                  <c:pt idx="24">
                    <c:v>James</c:v>
                  </c:pt>
                  <c:pt idx="25">
                    <c:v>Jaslene</c:v>
                  </c:pt>
                  <c:pt idx="26">
                    <c:v>Jasmine</c:v>
                  </c:pt>
                  <c:pt idx="27">
                    <c:v>Jaydon</c:v>
                  </c:pt>
                  <c:pt idx="28">
                    <c:v>Jerimiah</c:v>
                  </c:pt>
                  <c:pt idx="29">
                    <c:v>Jonathan</c:v>
                  </c:pt>
                  <c:pt idx="30">
                    <c:v>Joseph</c:v>
                  </c:pt>
                  <c:pt idx="31">
                    <c:v>Kayden</c:v>
                  </c:pt>
                  <c:pt idx="32">
                    <c:v>Kaylah</c:v>
                  </c:pt>
                  <c:pt idx="33">
                    <c:v>Kristen</c:v>
                  </c:pt>
                  <c:pt idx="34">
                    <c:v>Latia</c:v>
                  </c:pt>
                  <c:pt idx="35">
                    <c:v>Leland</c:v>
                  </c:pt>
                  <c:pt idx="36">
                    <c:v>Leon</c:v>
                  </c:pt>
                  <c:pt idx="37">
                    <c:v>Lincoln</c:v>
                  </c:pt>
                  <c:pt idx="38">
                    <c:v>Mariela</c:v>
                  </c:pt>
                  <c:pt idx="39">
                    <c:v>Maruk</c:v>
                  </c:pt>
                  <c:pt idx="40">
                    <c:v>Michael</c:v>
                  </c:pt>
                  <c:pt idx="41">
                    <c:v>Milton</c:v>
                  </c:pt>
                  <c:pt idx="42">
                    <c:v>Myriam</c:v>
                  </c:pt>
                  <c:pt idx="43">
                    <c:v>Nevaeh</c:v>
                  </c:pt>
                  <c:pt idx="44">
                    <c:v>Paula</c:v>
                  </c:pt>
                  <c:pt idx="45">
                    <c:v>Prater</c:v>
                  </c:pt>
                  <c:pt idx="46">
                    <c:v>Reid</c:v>
                  </c:pt>
                  <c:pt idx="47">
                    <c:v>Reilly</c:v>
                  </c:pt>
                  <c:pt idx="48">
                    <c:v>Ryland</c:v>
                  </c:pt>
                  <c:pt idx="49">
                    <c:v>Saniya</c:v>
                  </c:pt>
                  <c:pt idx="50">
                    <c:v>Sarai</c:v>
                  </c:pt>
                  <c:pt idx="51">
                    <c:v>Sharlene</c:v>
                  </c:pt>
                  <c:pt idx="52">
                    <c:v>Sonny</c:v>
                  </c:pt>
                  <c:pt idx="53">
                    <c:v>Thomas</c:v>
                  </c:pt>
                  <c:pt idx="54">
                    <c:v>Uriah</c:v>
                  </c:pt>
                  <c:pt idx="55">
                    <c:v>Valentin</c:v>
                  </c:pt>
                  <c:pt idx="56">
                    <c:v>Vance</c:v>
                  </c:pt>
                  <c:pt idx="57">
                    <c:v>Willow</c:v>
                  </c:pt>
                  <c:pt idx="58">
                    <c:v>Xana</c:v>
                  </c:pt>
                </c:lvl>
              </c:multiLvlStrCache>
            </c:multiLvlStrRef>
          </c:cat>
          <c:val>
            <c:numRef>
              <c:f>Sheet1!$G$6:$G$183</c:f>
              <c:numCache>
                <c:formatCode>General</c:formatCode>
                <c:ptCount val="59"/>
                <c:pt idx="3">
                  <c:v>1</c:v>
                </c:pt>
                <c:pt idx="16">
                  <c:v>1</c:v>
                </c:pt>
                <c:pt idx="28">
                  <c:v>1</c:v>
                </c:pt>
                <c:pt idx="35">
                  <c:v>1</c:v>
                </c:pt>
                <c:pt idx="37">
                  <c:v>1</c:v>
                </c:pt>
              </c:numCache>
            </c:numRef>
          </c:val>
        </c:ser>
        <c:ser>
          <c:idx val="5"/>
          <c:order val="5"/>
          <c:tx>
            <c:strRef>
              <c:f>Sheet1!$H$3:$H$5</c:f>
              <c:strCache>
                <c:ptCount val="1"/>
                <c:pt idx="0">
                  <c:v>Future Start - Part-Time</c:v>
                </c:pt>
              </c:strCache>
            </c:strRef>
          </c:tx>
          <c:cat>
            <c:multiLvlStrRef>
              <c:f>Sheet1!$A$6:$A$183</c:f>
              <c:multiLvlStrCache>
                <c:ptCount val="59"/>
                <c:lvl>
                  <c:pt idx="0">
                    <c:v>Sales</c:v>
                  </c:pt>
                  <c:pt idx="1">
                    <c:v>Sales</c:v>
                  </c:pt>
                  <c:pt idx="2">
                    <c:v>Sales</c:v>
                  </c:pt>
                  <c:pt idx="3">
                    <c:v>Sales</c:v>
                  </c:pt>
                  <c:pt idx="4">
                    <c:v>Sales</c:v>
                  </c:pt>
                  <c:pt idx="5">
                    <c:v>Sales</c:v>
                  </c:pt>
                  <c:pt idx="6">
                    <c:v>Sales</c:v>
                  </c:pt>
                  <c:pt idx="7">
                    <c:v>Sales</c:v>
                  </c:pt>
                  <c:pt idx="8">
                    <c:v>Sales</c:v>
                  </c:pt>
                  <c:pt idx="9">
                    <c:v>Sales</c:v>
                  </c:pt>
                  <c:pt idx="10">
                    <c:v>Sales</c:v>
                  </c:pt>
                  <c:pt idx="11">
                    <c:v>Sales</c:v>
                  </c:pt>
                  <c:pt idx="12">
                    <c:v>Sales</c:v>
                  </c:pt>
                  <c:pt idx="13">
                    <c:v>Sales</c:v>
                  </c:pt>
                  <c:pt idx="14">
                    <c:v>IT/IS</c:v>
                  </c:pt>
                  <c:pt idx="15">
                    <c:v>Sales</c:v>
                  </c:pt>
                  <c:pt idx="16">
                    <c:v>Sales</c:v>
                  </c:pt>
                  <c:pt idx="17">
                    <c:v>Sales</c:v>
                  </c:pt>
                  <c:pt idx="18">
                    <c:v>Sales</c:v>
                  </c:pt>
                  <c:pt idx="19">
                    <c:v>Sales</c:v>
                  </c:pt>
                  <c:pt idx="20">
                    <c:v>Sales</c:v>
                  </c:pt>
                  <c:pt idx="21">
                    <c:v>Sales</c:v>
                  </c:pt>
                  <c:pt idx="22">
                    <c:v>Sales</c:v>
                  </c:pt>
                  <c:pt idx="23">
                    <c:v>Sales</c:v>
                  </c:pt>
                  <c:pt idx="24">
                    <c:v>Sales</c:v>
                  </c:pt>
                  <c:pt idx="25">
                    <c:v>Sales</c:v>
                  </c:pt>
                  <c:pt idx="26">
                    <c:v>Sales</c:v>
                  </c:pt>
                  <c:pt idx="27">
                    <c:v>Sales</c:v>
                  </c:pt>
                  <c:pt idx="28">
                    <c:v>Sales</c:v>
                  </c:pt>
                  <c:pt idx="29">
                    <c:v>Sales</c:v>
                  </c:pt>
                  <c:pt idx="30">
                    <c:v>Sales</c:v>
                  </c:pt>
                  <c:pt idx="31">
                    <c:v>Sales</c:v>
                  </c:pt>
                  <c:pt idx="32">
                    <c:v>IT/IS</c:v>
                  </c:pt>
                  <c:pt idx="33">
                    <c:v>IT/IS</c:v>
                  </c:pt>
                  <c:pt idx="34">
                    <c:v>Sales</c:v>
                  </c:pt>
                  <c:pt idx="35">
                    <c:v>Sales</c:v>
                  </c:pt>
                  <c:pt idx="36">
                    <c:v>IT/IS</c:v>
                  </c:pt>
                  <c:pt idx="37">
                    <c:v>Sales</c:v>
                  </c:pt>
                  <c:pt idx="38">
                    <c:v>Sales</c:v>
                  </c:pt>
                  <c:pt idx="39">
                    <c:v>Sales</c:v>
                  </c:pt>
                  <c:pt idx="40">
                    <c:v>Sales</c:v>
                  </c:pt>
                  <c:pt idx="41">
                    <c:v>Sales</c:v>
                  </c:pt>
                  <c:pt idx="42">
                    <c:v>Sales</c:v>
                  </c:pt>
                  <c:pt idx="43">
                    <c:v>Sales</c:v>
                  </c:pt>
                  <c:pt idx="44">
                    <c:v>Production       </c:v>
                  </c:pt>
                  <c:pt idx="45">
                    <c:v>Sales</c:v>
                  </c:pt>
                  <c:pt idx="46">
                    <c:v>Sales</c:v>
                  </c:pt>
                  <c:pt idx="47">
                    <c:v>Sales</c:v>
                  </c:pt>
                  <c:pt idx="48">
                    <c:v>Sales</c:v>
                  </c:pt>
                  <c:pt idx="49">
                    <c:v>Sales</c:v>
                  </c:pt>
                  <c:pt idx="50">
                    <c:v>Sales</c:v>
                  </c:pt>
                  <c:pt idx="51">
                    <c:v>Sales</c:v>
                  </c:pt>
                  <c:pt idx="52">
                    <c:v>IT/IS</c:v>
                  </c:pt>
                  <c:pt idx="53">
                    <c:v>Sales</c:v>
                  </c:pt>
                  <c:pt idx="54">
                    <c:v>Production       </c:v>
                  </c:pt>
                  <c:pt idx="55">
                    <c:v>Sales</c:v>
                  </c:pt>
                  <c:pt idx="56">
                    <c:v>Sales</c:v>
                  </c:pt>
                  <c:pt idx="57">
                    <c:v>Sales</c:v>
                  </c:pt>
                  <c:pt idx="58">
                    <c:v>Sales</c:v>
                  </c:pt>
                </c:lvl>
                <c:lvl>
                  <c:pt idx="0">
                    <c:v>Gonzalez</c:v>
                  </c:pt>
                  <c:pt idx="1">
                    <c:v>Nolan</c:v>
                  </c:pt>
                  <c:pt idx="2">
                    <c:v>James</c:v>
                  </c:pt>
                  <c:pt idx="3">
                    <c:v>Molina</c:v>
                  </c:pt>
                  <c:pt idx="4">
                    <c:v>Patton</c:v>
                  </c:pt>
                  <c:pt idx="5">
                    <c:v>Howe</c:v>
                  </c:pt>
                  <c:pt idx="6">
                    <c:v>Khemmich</c:v>
                  </c:pt>
                  <c:pt idx="7">
                    <c:v>Rodgers</c:v>
                  </c:pt>
                  <c:pt idx="8">
                    <c:v>Carter</c:v>
                  </c:pt>
                  <c:pt idx="9">
                    <c:v>French</c:v>
                  </c:pt>
                  <c:pt idx="10">
                    <c:v>Curtis</c:v>
                  </c:pt>
                  <c:pt idx="11">
                    <c:v>Mata</c:v>
                  </c:pt>
                  <c:pt idx="12">
                    <c:v>Miranda</c:v>
                  </c:pt>
                  <c:pt idx="13">
                    <c:v>Koch</c:v>
                  </c:pt>
                  <c:pt idx="14">
                    <c:v>Walker</c:v>
                  </c:pt>
                  <c:pt idx="15">
                    <c:v>Robinson</c:v>
                  </c:pt>
                  <c:pt idx="16">
                    <c:v>Bolton</c:v>
                  </c:pt>
                  <c:pt idx="17">
                    <c:v>Nguyen</c:v>
                  </c:pt>
                  <c:pt idx="18">
                    <c:v>Buck</c:v>
                  </c:pt>
                  <c:pt idx="19">
                    <c:v>Gilbert</c:v>
                  </c:pt>
                  <c:pt idx="20">
                    <c:v>Preston</c:v>
                  </c:pt>
                  <c:pt idx="21">
                    <c:v>Dalton</c:v>
                  </c:pt>
                  <c:pt idx="22">
                    <c:v>McKinzie</c:v>
                  </c:pt>
                  <c:pt idx="23">
                    <c:v>Johnson</c:v>
                  </c:pt>
                  <c:pt idx="24">
                    <c:v>Duke</c:v>
                  </c:pt>
                  <c:pt idx="25">
                    <c:v>Harding</c:v>
                  </c:pt>
                  <c:pt idx="26">
                    <c:v>Onque</c:v>
                  </c:pt>
                  <c:pt idx="27">
                    <c:v>Blackburn</c:v>
                  </c:pt>
                  <c:pt idx="28">
                    <c:v>Harmon</c:v>
                  </c:pt>
                  <c:pt idx="29">
                    <c:v>Adkins</c:v>
                  </c:pt>
                  <c:pt idx="30">
                    <c:v>Martins</c:v>
                  </c:pt>
                  <c:pt idx="31">
                    <c:v>Dodson</c:v>
                  </c:pt>
                  <c:pt idx="32">
                    <c:v>Moon</c:v>
                  </c:pt>
                  <c:pt idx="33">
                    <c:v>Tate</c:v>
                  </c:pt>
                  <c:pt idx="34">
                    <c:v>Costa</c:v>
                  </c:pt>
                  <c:pt idx="35">
                    <c:v>Allen</c:v>
                  </c:pt>
                  <c:pt idx="36">
                    <c:v>Beard</c:v>
                  </c:pt>
                  <c:pt idx="37">
                    <c:v>Compton</c:v>
                  </c:pt>
                  <c:pt idx="38">
                    <c:v>Schultz</c:v>
                  </c:pt>
                  <c:pt idx="39">
                    <c:v>Fraval</c:v>
                  </c:pt>
                  <c:pt idx="40">
                    <c:v>Riordan</c:v>
                  </c:pt>
                  <c:pt idx="41">
                    <c:v>Wall</c:v>
                  </c:pt>
                  <c:pt idx="42">
                    <c:v>Givens</c:v>
                  </c:pt>
                  <c:pt idx="43">
                    <c:v>Soto</c:v>
                  </c:pt>
                  <c:pt idx="44">
                    <c:v>Small</c:v>
                  </c:pt>
                  <c:pt idx="45">
                    <c:v>Jeremy</c:v>
                  </c:pt>
                  <c:pt idx="46">
                    <c:v>Park</c:v>
                  </c:pt>
                  <c:pt idx="47">
                    <c:v>Moyer</c:v>
                  </c:pt>
                  <c:pt idx="48">
                    <c:v>Shepherd</c:v>
                  </c:pt>
                  <c:pt idx="49">
                    <c:v>Yu</c:v>
                  </c:pt>
                  <c:pt idx="50">
                    <c:v>Stone</c:v>
                  </c:pt>
                  <c:pt idx="51">
                    <c:v>Terry</c:v>
                  </c:pt>
                  <c:pt idx="52">
                    <c:v>Horne</c:v>
                  </c:pt>
                  <c:pt idx="53">
                    <c:v>Chandler</c:v>
                  </c:pt>
                  <c:pt idx="54">
                    <c:v>Bridges</c:v>
                  </c:pt>
                  <c:pt idx="55">
                    <c:v>Reilly</c:v>
                  </c:pt>
                  <c:pt idx="56">
                    <c:v>Trujillo</c:v>
                  </c:pt>
                  <c:pt idx="57">
                    <c:v>Stuart</c:v>
                  </c:pt>
                  <c:pt idx="58">
                    <c:v>Potts</c:v>
                  </c:pt>
                </c:lvl>
                <c:lvl>
                  <c:pt idx="0">
                    <c:v>Albert</c:v>
                  </c:pt>
                  <c:pt idx="1">
                    <c:v>Aliana</c:v>
                  </c:pt>
                  <c:pt idx="2">
                    <c:v>Alisa</c:v>
                  </c:pt>
                  <c:pt idx="3">
                    <c:v>Angela</c:v>
                  </c:pt>
                  <c:pt idx="4">
                    <c:v>Arely</c:v>
                  </c:pt>
                  <c:pt idx="5">
                    <c:v>Axel</c:v>
                  </c:pt>
                  <c:pt idx="6">
                    <c:v>Bartholemew</c:v>
                  </c:pt>
                  <c:pt idx="7">
                    <c:v>Bobby</c:v>
                  </c:pt>
                  <c:pt idx="8">
                    <c:v>Bridger</c:v>
                  </c:pt>
                  <c:pt idx="9">
                    <c:v>Carlee</c:v>
                  </c:pt>
                  <c:pt idx="10">
                    <c:v>Celia</c:v>
                  </c:pt>
                  <c:pt idx="11">
                    <c:v>Chaim</c:v>
                  </c:pt>
                  <c:pt idx="12">
                    <c:v>Charity</c:v>
                  </c:pt>
                  <c:pt idx="13">
                    <c:v>Charlie</c:v>
                  </c:pt>
                  <c:pt idx="14">
                    <c:v>Clayton</c:v>
                  </c:pt>
                  <c:pt idx="15">
                    <c:v>Cory</c:v>
                  </c:pt>
                  <c:pt idx="16">
                    <c:v>Cristal</c:v>
                  </c:pt>
                  <c:pt idx="17">
                    <c:v>Dheepa</c:v>
                  </c:pt>
                  <c:pt idx="18">
                    <c:v>Edward</c:v>
                  </c:pt>
                  <c:pt idx="19">
                    <c:v>Esteban</c:v>
                  </c:pt>
                  <c:pt idx="20">
                    <c:v>Gerald</c:v>
                  </c:pt>
                  <c:pt idx="21">
                    <c:v>Hector</c:v>
                  </c:pt>
                  <c:pt idx="22">
                    <c:v>Jac</c:v>
                  </c:pt>
                  <c:pt idx="23">
                    <c:v>Jaiden</c:v>
                  </c:pt>
                  <c:pt idx="24">
                    <c:v>James</c:v>
                  </c:pt>
                  <c:pt idx="25">
                    <c:v>Jaslene</c:v>
                  </c:pt>
                  <c:pt idx="26">
                    <c:v>Jasmine</c:v>
                  </c:pt>
                  <c:pt idx="27">
                    <c:v>Jaydon</c:v>
                  </c:pt>
                  <c:pt idx="28">
                    <c:v>Jerimiah</c:v>
                  </c:pt>
                  <c:pt idx="29">
                    <c:v>Jonathan</c:v>
                  </c:pt>
                  <c:pt idx="30">
                    <c:v>Joseph</c:v>
                  </c:pt>
                  <c:pt idx="31">
                    <c:v>Kayden</c:v>
                  </c:pt>
                  <c:pt idx="32">
                    <c:v>Kaylah</c:v>
                  </c:pt>
                  <c:pt idx="33">
                    <c:v>Kristen</c:v>
                  </c:pt>
                  <c:pt idx="34">
                    <c:v>Latia</c:v>
                  </c:pt>
                  <c:pt idx="35">
                    <c:v>Leland</c:v>
                  </c:pt>
                  <c:pt idx="36">
                    <c:v>Leon</c:v>
                  </c:pt>
                  <c:pt idx="37">
                    <c:v>Lincoln</c:v>
                  </c:pt>
                  <c:pt idx="38">
                    <c:v>Mariela</c:v>
                  </c:pt>
                  <c:pt idx="39">
                    <c:v>Maruk</c:v>
                  </c:pt>
                  <c:pt idx="40">
                    <c:v>Michael</c:v>
                  </c:pt>
                  <c:pt idx="41">
                    <c:v>Milton</c:v>
                  </c:pt>
                  <c:pt idx="42">
                    <c:v>Myriam</c:v>
                  </c:pt>
                  <c:pt idx="43">
                    <c:v>Nevaeh</c:v>
                  </c:pt>
                  <c:pt idx="44">
                    <c:v>Paula</c:v>
                  </c:pt>
                  <c:pt idx="45">
                    <c:v>Prater</c:v>
                  </c:pt>
                  <c:pt idx="46">
                    <c:v>Reid</c:v>
                  </c:pt>
                  <c:pt idx="47">
                    <c:v>Reilly</c:v>
                  </c:pt>
                  <c:pt idx="48">
                    <c:v>Ryland</c:v>
                  </c:pt>
                  <c:pt idx="49">
                    <c:v>Saniya</c:v>
                  </c:pt>
                  <c:pt idx="50">
                    <c:v>Sarai</c:v>
                  </c:pt>
                  <c:pt idx="51">
                    <c:v>Sharlene</c:v>
                  </c:pt>
                  <c:pt idx="52">
                    <c:v>Sonny</c:v>
                  </c:pt>
                  <c:pt idx="53">
                    <c:v>Thomas</c:v>
                  </c:pt>
                  <c:pt idx="54">
                    <c:v>Uriah</c:v>
                  </c:pt>
                  <c:pt idx="55">
                    <c:v>Valentin</c:v>
                  </c:pt>
                  <c:pt idx="56">
                    <c:v>Vance</c:v>
                  </c:pt>
                  <c:pt idx="57">
                    <c:v>Willow</c:v>
                  </c:pt>
                  <c:pt idx="58">
                    <c:v>Xana</c:v>
                  </c:pt>
                </c:lvl>
              </c:multiLvlStrCache>
            </c:multiLvlStrRef>
          </c:cat>
          <c:val>
            <c:numRef>
              <c:f>Sheet1!$H$6:$H$183</c:f>
              <c:numCache>
                <c:formatCode>General</c:formatCode>
                <c:ptCount val="59"/>
                <c:pt idx="38">
                  <c:v>1</c:v>
                </c:pt>
                <c:pt idx="49">
                  <c:v>1</c:v>
                </c:pt>
              </c:numCache>
            </c:numRef>
          </c:val>
        </c:ser>
        <c:dLbls>
          <c:showLegendKey val="0"/>
          <c:showVal val="0"/>
          <c:showCatName val="0"/>
          <c:showSerName val="0"/>
          <c:showPercent val="0"/>
          <c:showBubbleSize val="0"/>
          <c:showLeaderLines val="1"/>
        </c:dLbls>
      </c:pie3DChart>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187014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a:t>
            </a:r>
            <a:r>
              <a:rPr lang="en-US" b="1" dirty="0" smtClean="0">
                <a:solidFill>
                  <a:srgbClr val="0F0F0F"/>
                </a:solidFill>
                <a:latin typeface="Times New Roman" panose="02020603050405020304" pitchFamily="18" charset="0"/>
                <a:cs typeface="Times New Roman" panose="02020603050405020304" pitchFamily="18" charset="0"/>
              </a:rPr>
              <a:t>data </a:t>
            </a:r>
            <a:r>
              <a:rPr lang="en-US" b="1" dirty="0">
                <a:solidFill>
                  <a:srgbClr val="0F0F0F"/>
                </a:solidFill>
                <a:latin typeface="Times New Roman" panose="02020603050405020304" pitchFamily="18" charset="0"/>
                <a:cs typeface="Times New Roman" panose="02020603050405020304" pitchFamily="18" charset="0"/>
              </a:rPr>
              <a:t>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NAME:S.NUSRATH FARHANA</a:t>
            </a:r>
            <a:endParaRPr lang="en-US" sz="2400" dirty="0"/>
          </a:p>
          <a:p>
            <a:r>
              <a:rPr lang="en-US" sz="2400" dirty="0"/>
              <a:t>REGISTER </a:t>
            </a:r>
            <a:r>
              <a:rPr lang="en-US" sz="2400" dirty="0" smtClean="0"/>
              <a:t>NO:422200896,</a:t>
            </a:r>
            <a:endParaRPr lang="en-US" sz="2400" dirty="0"/>
          </a:p>
          <a:p>
            <a:r>
              <a:rPr lang="en-US" sz="2400" dirty="0" smtClean="0"/>
              <a:t>DEPARTMENT:B.COM(ISM)</a:t>
            </a:r>
            <a:endParaRPr lang="en-US" sz="2400" dirty="0"/>
          </a:p>
          <a:p>
            <a:r>
              <a:rPr lang="en-US" sz="2400" dirty="0" smtClean="0"/>
              <a:t>COLLEGE:SHRI KRISHNA 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995679" y="1582341"/>
            <a:ext cx="6096000" cy="3693319"/>
          </a:xfrm>
          <a:prstGeom prst="rect">
            <a:avLst/>
          </a:prstGeom>
        </p:spPr>
        <p:txBody>
          <a:bodyPr>
            <a:spAutoFit/>
          </a:bodyPr>
          <a:lstStyle/>
          <a:p>
            <a:r>
              <a:rPr lang="en-US" b="1" dirty="0" smtClean="0"/>
              <a:t> </a:t>
            </a:r>
            <a:r>
              <a:rPr lang="en-US" b="1" dirty="0"/>
              <a:t>Model Workflow</a:t>
            </a:r>
          </a:p>
          <a:p>
            <a:pPr>
              <a:buFont typeface="+mj-lt"/>
              <a:buAutoNum type="arabicPeriod"/>
            </a:pPr>
            <a:r>
              <a:rPr lang="en-US" b="1" dirty="0"/>
              <a:t>Data Collection</a:t>
            </a:r>
            <a:r>
              <a:rPr lang="en-US" dirty="0"/>
              <a:t>: Gather attendance logs, employee details, and external factors.</a:t>
            </a:r>
          </a:p>
          <a:p>
            <a:pPr>
              <a:buFont typeface="+mj-lt"/>
              <a:buAutoNum type="arabicPeriod"/>
            </a:pPr>
            <a:r>
              <a:rPr lang="en-US" b="1" dirty="0"/>
              <a:t>Feature Engineering</a:t>
            </a:r>
            <a:r>
              <a:rPr lang="en-US" dirty="0"/>
              <a:t>: Create features like day of the week, shift, and previous attendance patterns.</a:t>
            </a:r>
          </a:p>
          <a:p>
            <a:pPr>
              <a:buFont typeface="+mj-lt"/>
              <a:buAutoNum type="arabicPeriod"/>
            </a:pPr>
            <a:r>
              <a:rPr lang="en-US" b="1" dirty="0"/>
              <a:t>Model Training</a:t>
            </a:r>
            <a:r>
              <a:rPr lang="en-US" dirty="0"/>
              <a:t>: Train a Random Forest classifier to predict absenteeism.</a:t>
            </a:r>
          </a:p>
          <a:p>
            <a:pPr>
              <a:buFont typeface="+mj-lt"/>
              <a:buAutoNum type="arabicPeriod"/>
            </a:pPr>
            <a:r>
              <a:rPr lang="en-US" b="1" dirty="0"/>
              <a:t>Evaluation</a:t>
            </a:r>
            <a:r>
              <a:rPr lang="en-US" dirty="0"/>
              <a:t>: Measure accuracy, precision, and recall of the classifier.</a:t>
            </a:r>
          </a:p>
          <a:p>
            <a:pPr>
              <a:buFont typeface="+mj-lt"/>
              <a:buAutoNum type="arabicPeriod"/>
            </a:pPr>
            <a:r>
              <a:rPr lang="en-US" b="1" dirty="0"/>
              <a:t>Deployment</a:t>
            </a:r>
            <a:r>
              <a:rPr lang="en-US" dirty="0"/>
              <a:t>: Implement the model in the HR system to flag potential absenteeism.</a:t>
            </a:r>
          </a:p>
          <a:p>
            <a:pPr>
              <a:buFont typeface="+mj-lt"/>
              <a:buAutoNum type="arabicPeriod"/>
            </a:pPr>
            <a:r>
              <a:rPr lang="en-US" b="1" dirty="0"/>
              <a:t>Monitoring</a:t>
            </a:r>
            <a:r>
              <a:rPr lang="en-US" dirty="0"/>
              <a:t>: Regularly review model performance and update as necessary.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1071118739"/>
              </p:ext>
            </p:extLst>
          </p:nvPr>
        </p:nvGraphicFramePr>
        <p:xfrm>
          <a:off x="609600" y="1447800"/>
          <a:ext cx="10058400" cy="4876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066800" y="1443841"/>
            <a:ext cx="8077200" cy="3139321"/>
          </a:xfrm>
          <a:prstGeom prst="rect">
            <a:avLst/>
          </a:prstGeom>
        </p:spPr>
        <p:txBody>
          <a:bodyPr wrap="square">
            <a:spAutoFit/>
          </a:bodyPr>
          <a:lstStyle/>
          <a:p>
            <a:r>
              <a:rPr lang="en-US" dirty="0"/>
              <a:t>The analysis of employee attendance data reveals crucial insights into workforce behavior and operational efficiency. Overall, the findings indicate a strong attendance rate across the organization, with a notable percentage of employees maintaining consistent presence. However, specific patterns emerge, such as higher absenteeism on certain days of the week or during particular months, which could be attributed to seasonal factors or business cycles. Certain employees and departments show frequent absenteeism, highlighting potential areas for concern that may be linked to job satisfaction, work conditions, or personal issues. Additionally, the impact of different types of leave, such as sick or vacation leave, on overall attendance has been assessed, indicating the need for potential adjustments in leave policies.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Attendances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62000" y="1857375"/>
            <a:ext cx="8382000" cy="1754326"/>
          </a:xfrm>
          <a:prstGeom prst="rect">
            <a:avLst/>
          </a:prstGeom>
        </p:spPr>
        <p:txBody>
          <a:bodyPr wrap="square">
            <a:spAutoFit/>
          </a:bodyPr>
          <a:lstStyle/>
          <a:p>
            <a:r>
              <a:rPr lang="en-US" dirty="0"/>
              <a:t>Our organization has experienced issues with tracking and managing employee attendance. Inaccurate records and inconsistent attendance patterns have led to operational inefficiencies, decreased productivity, and dissatisfaction among staff. We need a systematic approach to analyze attendance data to improve overall workforce management and address these issues.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US" sz="2400" dirty="0"/>
              <a:t>The employee attendance summary provides a concise overview of attendance patterns and trends within the organization over a specified period. It aims to highlight key findings from the analysis of attendance data, identify any issues, and offer insights into how attendance impacts overall productivity and operational efficiency.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457201" y="1600200"/>
            <a:ext cx="7544546" cy="369332"/>
          </a:xfrm>
          <a:prstGeom prst="rect">
            <a:avLst/>
          </a:prstGeom>
        </p:spPr>
        <p:txBody>
          <a:bodyPr wrap="square">
            <a:spAutoFit/>
          </a:bodyPr>
          <a:lstStyle/>
          <a:p>
            <a:r>
              <a:rPr lang="en-US" dirty="0"/>
              <a:t>1. </a:t>
            </a:r>
            <a:r>
              <a:rPr lang="en-US" b="1" dirty="0"/>
              <a:t>Human Resources (HR) Department</a:t>
            </a:r>
            <a:endParaRPr lang="en-US" dirty="0"/>
          </a:p>
        </p:txBody>
      </p:sp>
      <p:sp>
        <p:nvSpPr>
          <p:cNvPr id="9" name="Rectangle 8"/>
          <p:cNvSpPr/>
          <p:nvPr/>
        </p:nvSpPr>
        <p:spPr>
          <a:xfrm>
            <a:off x="1295400" y="1969532"/>
            <a:ext cx="7848600" cy="646331"/>
          </a:xfrm>
          <a:prstGeom prst="rect">
            <a:avLst/>
          </a:prstGeom>
        </p:spPr>
        <p:txBody>
          <a:bodyPr wrap="square">
            <a:spAutoFit/>
          </a:bodyPr>
          <a:lstStyle/>
          <a:p>
            <a:r>
              <a:rPr lang="en-US" dirty="0"/>
              <a:t>HR is directly responsible for managing attendance policies, handling employee records, and addressing attendance-related issues.</a:t>
            </a:r>
          </a:p>
        </p:txBody>
      </p:sp>
      <p:sp>
        <p:nvSpPr>
          <p:cNvPr id="10" name="Rectangle 9"/>
          <p:cNvSpPr/>
          <p:nvPr/>
        </p:nvSpPr>
        <p:spPr>
          <a:xfrm>
            <a:off x="533400" y="2615863"/>
            <a:ext cx="6850260" cy="369332"/>
          </a:xfrm>
          <a:prstGeom prst="rect">
            <a:avLst/>
          </a:prstGeom>
        </p:spPr>
        <p:txBody>
          <a:bodyPr wrap="square">
            <a:spAutoFit/>
          </a:bodyPr>
          <a:lstStyle/>
          <a:p>
            <a:r>
              <a:rPr lang="en-US" dirty="0"/>
              <a:t>2. </a:t>
            </a:r>
            <a:r>
              <a:rPr lang="en-US" b="1" dirty="0"/>
              <a:t>Department Managers</a:t>
            </a:r>
            <a:endParaRPr lang="en-US" dirty="0"/>
          </a:p>
        </p:txBody>
      </p:sp>
      <p:sp>
        <p:nvSpPr>
          <p:cNvPr id="11" name="Rectangle 10"/>
          <p:cNvSpPr/>
          <p:nvPr/>
        </p:nvSpPr>
        <p:spPr>
          <a:xfrm>
            <a:off x="1295400" y="2967334"/>
            <a:ext cx="7863824" cy="646331"/>
          </a:xfrm>
          <a:prstGeom prst="rect">
            <a:avLst/>
          </a:prstGeom>
        </p:spPr>
        <p:txBody>
          <a:bodyPr wrap="square">
            <a:spAutoFit/>
          </a:bodyPr>
          <a:lstStyle/>
          <a:p>
            <a:r>
              <a:rPr lang="en-US" dirty="0"/>
              <a:t>Managers oversee the daily operations of their respective teams and are affected by attendance patterns.</a:t>
            </a:r>
          </a:p>
        </p:txBody>
      </p:sp>
      <p:sp>
        <p:nvSpPr>
          <p:cNvPr id="12" name="Rectangle 11"/>
          <p:cNvSpPr/>
          <p:nvPr/>
        </p:nvSpPr>
        <p:spPr>
          <a:xfrm>
            <a:off x="333600" y="3613665"/>
            <a:ext cx="4238399" cy="369332"/>
          </a:xfrm>
          <a:prstGeom prst="rect">
            <a:avLst/>
          </a:prstGeom>
        </p:spPr>
        <p:txBody>
          <a:bodyPr wrap="square">
            <a:spAutoFit/>
          </a:bodyPr>
          <a:lstStyle/>
          <a:p>
            <a:r>
              <a:rPr lang="en-US" dirty="0"/>
              <a:t>3. </a:t>
            </a:r>
            <a:r>
              <a:rPr lang="en-US" b="1" dirty="0"/>
              <a:t>Executives and Senior Leadership</a:t>
            </a:r>
            <a:endParaRPr lang="en-US" dirty="0"/>
          </a:p>
        </p:txBody>
      </p:sp>
      <p:sp>
        <p:nvSpPr>
          <p:cNvPr id="14" name="Rectangle 13"/>
          <p:cNvSpPr/>
          <p:nvPr/>
        </p:nvSpPr>
        <p:spPr>
          <a:xfrm>
            <a:off x="1295400" y="4038600"/>
            <a:ext cx="7696200" cy="646331"/>
          </a:xfrm>
          <a:prstGeom prst="rect">
            <a:avLst/>
          </a:prstGeom>
        </p:spPr>
        <p:txBody>
          <a:bodyPr wrap="square">
            <a:spAutoFit/>
          </a:bodyPr>
          <a:lstStyle/>
          <a:p>
            <a:r>
              <a:rPr lang="en-US" dirty="0" smtClean="0"/>
              <a:t>Executives </a:t>
            </a:r>
            <a:r>
              <a:rPr lang="en-US" dirty="0"/>
              <a:t>and senior leadership use attendance data to make strategic decisions about workforce management and overall organizational performance.</a:t>
            </a:r>
          </a:p>
        </p:txBody>
      </p:sp>
      <p:sp>
        <p:nvSpPr>
          <p:cNvPr id="15" name="Rectangle 14"/>
          <p:cNvSpPr/>
          <p:nvPr/>
        </p:nvSpPr>
        <p:spPr>
          <a:xfrm>
            <a:off x="457201" y="4721662"/>
            <a:ext cx="3200399" cy="369332"/>
          </a:xfrm>
          <a:prstGeom prst="rect">
            <a:avLst/>
          </a:prstGeom>
        </p:spPr>
        <p:txBody>
          <a:bodyPr wrap="square">
            <a:spAutoFit/>
          </a:bodyPr>
          <a:lstStyle/>
          <a:p>
            <a:r>
              <a:rPr lang="en-US" b="1" dirty="0"/>
              <a:t>4. Employees</a:t>
            </a:r>
          </a:p>
        </p:txBody>
      </p:sp>
      <p:sp>
        <p:nvSpPr>
          <p:cNvPr id="16" name="Rectangle 15"/>
          <p:cNvSpPr/>
          <p:nvPr/>
        </p:nvSpPr>
        <p:spPr>
          <a:xfrm flipH="1">
            <a:off x="1258866" y="4936715"/>
            <a:ext cx="7315200" cy="646331"/>
          </a:xfrm>
          <a:prstGeom prst="rect">
            <a:avLst/>
          </a:prstGeom>
        </p:spPr>
        <p:txBody>
          <a:bodyPr wrap="square">
            <a:spAutoFit/>
          </a:bodyPr>
          <a:lstStyle/>
          <a:p>
            <a:r>
              <a:rPr lang="en-US" dirty="0"/>
              <a:t>Employees are the subject of attendance data and are indirectly impacted by the analysis.</a:t>
            </a:r>
          </a:p>
        </p:txBody>
      </p:sp>
      <p:sp>
        <p:nvSpPr>
          <p:cNvPr id="17" name="Rectangle 16"/>
          <p:cNvSpPr/>
          <p:nvPr/>
        </p:nvSpPr>
        <p:spPr>
          <a:xfrm>
            <a:off x="356042" y="5562339"/>
            <a:ext cx="3295197" cy="369332"/>
          </a:xfrm>
          <a:prstGeom prst="rect">
            <a:avLst/>
          </a:prstGeom>
        </p:spPr>
        <p:txBody>
          <a:bodyPr wrap="none">
            <a:spAutoFit/>
          </a:bodyPr>
          <a:lstStyle/>
          <a:p>
            <a:r>
              <a:rPr lang="en-US" dirty="0"/>
              <a:t>5. </a:t>
            </a:r>
            <a:r>
              <a:rPr lang="en-US" b="1" dirty="0"/>
              <a:t>IT and Systems Administrators</a:t>
            </a:r>
            <a:endParaRPr lang="en-US" dirty="0"/>
          </a:p>
        </p:txBody>
      </p:sp>
      <p:sp>
        <p:nvSpPr>
          <p:cNvPr id="20" name="Rectangle 19"/>
          <p:cNvSpPr/>
          <p:nvPr/>
        </p:nvSpPr>
        <p:spPr>
          <a:xfrm>
            <a:off x="1371600" y="6018668"/>
            <a:ext cx="7799845" cy="646331"/>
          </a:xfrm>
          <a:prstGeom prst="rect">
            <a:avLst/>
          </a:prstGeom>
        </p:spPr>
        <p:txBody>
          <a:bodyPr wrap="square">
            <a:spAutoFit/>
          </a:bodyPr>
          <a:lstStyle/>
          <a:p>
            <a:r>
              <a:rPr lang="en-US" dirty="0"/>
              <a:t>IT staff and systems administrators ensure that the data collection systems are functioning correctly and support the implementation of new tools or systems.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19437" y="2362200"/>
            <a:ext cx="7467600" cy="1200329"/>
          </a:xfrm>
          <a:prstGeom prst="rect">
            <a:avLst/>
          </a:prstGeom>
        </p:spPr>
        <p:txBody>
          <a:bodyPr wrap="square">
            <a:spAutoFit/>
          </a:bodyPr>
          <a:lstStyle/>
          <a:p>
            <a:r>
              <a:rPr lang="en-US" b="1" dirty="0" smtClean="0"/>
              <a:t>Filtering-missing value</a:t>
            </a:r>
          </a:p>
          <a:p>
            <a:r>
              <a:rPr lang="en-US" b="1" dirty="0" smtClean="0"/>
              <a:t>Conditional </a:t>
            </a:r>
            <a:r>
              <a:rPr lang="en-US" b="1" dirty="0" err="1" smtClean="0"/>
              <a:t>formating</a:t>
            </a:r>
            <a:r>
              <a:rPr lang="en-US" b="1" dirty="0" smtClean="0"/>
              <a:t>-blank values</a:t>
            </a:r>
          </a:p>
          <a:p>
            <a:r>
              <a:rPr lang="en-US" b="1" dirty="0" smtClean="0"/>
              <a:t>Pivot table</a:t>
            </a:r>
          </a:p>
          <a:p>
            <a:r>
              <a:rPr lang="en-US" b="1" dirty="0" smtClean="0"/>
              <a:t>chart</a:t>
            </a:r>
            <a:endParaRPr lang="en-US" b="1" dirty="0"/>
          </a:p>
        </p:txBody>
      </p:sp>
      <p:sp>
        <p:nvSpPr>
          <p:cNvPr id="10" name="Rectangle 9"/>
          <p:cNvSpPr/>
          <p:nvPr/>
        </p:nvSpPr>
        <p:spPr>
          <a:xfrm>
            <a:off x="2830882" y="3562529"/>
            <a:ext cx="6324600" cy="1477328"/>
          </a:xfrm>
          <a:prstGeom prst="rect">
            <a:avLst/>
          </a:prstGeom>
        </p:spPr>
        <p:txBody>
          <a:bodyPr wrap="square">
            <a:spAutoFit/>
          </a:bodyPr>
          <a:lstStyle/>
          <a:p>
            <a:r>
              <a:rPr lang="en-US" dirty="0"/>
              <a:t>employee attendance management system designed to streamline the tracking and management of employee time and attendance. Our solution integrates advanced technology with user-friendly features to ensure accuracy, efficiency, and compliance.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Rectangle 3"/>
          <p:cNvSpPr/>
          <p:nvPr/>
        </p:nvSpPr>
        <p:spPr>
          <a:xfrm>
            <a:off x="553233" y="1480066"/>
            <a:ext cx="8610600" cy="1200329"/>
          </a:xfrm>
          <a:prstGeom prst="rect">
            <a:avLst/>
          </a:prstGeom>
        </p:spPr>
        <p:txBody>
          <a:bodyPr wrap="square">
            <a:spAutoFit/>
          </a:bodyPr>
          <a:lstStyle/>
          <a:p>
            <a:r>
              <a:rPr lang="en-US" dirty="0"/>
              <a:t>The Employee Attendance Dataset captures detailed records of employee attendance, including clock-in and clock-out times, absences, and other related metrics. This dataset is essential for monitoring employee work patterns, managing payroll, and ensuring compliance with labor regulations.</a:t>
            </a:r>
          </a:p>
        </p:txBody>
      </p:sp>
      <p:sp>
        <p:nvSpPr>
          <p:cNvPr id="6" name="Rectangle 5"/>
          <p:cNvSpPr/>
          <p:nvPr/>
        </p:nvSpPr>
        <p:spPr>
          <a:xfrm>
            <a:off x="685800" y="2819400"/>
            <a:ext cx="8458200" cy="2862322"/>
          </a:xfrm>
          <a:prstGeom prst="rect">
            <a:avLst/>
          </a:prstGeom>
        </p:spPr>
        <p:txBody>
          <a:bodyPr wrap="square">
            <a:spAutoFit/>
          </a:bodyPr>
          <a:lstStyle/>
          <a:p>
            <a:r>
              <a:rPr lang="en-US" b="1" dirty="0"/>
              <a:t>Basic Information:</a:t>
            </a:r>
          </a:p>
          <a:p>
            <a:pPr>
              <a:buFont typeface="+mj-lt"/>
              <a:buAutoNum type="arabicPeriod"/>
            </a:pPr>
            <a:r>
              <a:rPr lang="en-US" b="1" dirty="0"/>
              <a:t>Employee ID</a:t>
            </a:r>
            <a:r>
              <a:rPr lang="en-US" dirty="0"/>
              <a:t>: Unique identifier for each employee.</a:t>
            </a:r>
          </a:p>
          <a:p>
            <a:pPr>
              <a:buFont typeface="+mj-lt"/>
              <a:buAutoNum type="arabicPeriod"/>
            </a:pPr>
            <a:r>
              <a:rPr lang="en-US" b="1" dirty="0"/>
              <a:t>Full Name</a:t>
            </a:r>
            <a:r>
              <a:rPr lang="en-US" dirty="0"/>
              <a:t>: Employee’s full name (or first and last names separately).</a:t>
            </a:r>
          </a:p>
          <a:p>
            <a:r>
              <a:rPr lang="en-US" b="1" dirty="0"/>
              <a:t>Attendance Records:</a:t>
            </a:r>
          </a:p>
          <a:p>
            <a:pPr>
              <a:buFont typeface="+mj-lt"/>
              <a:buAutoNum type="arabicPeriod" startAt="3"/>
            </a:pPr>
            <a:r>
              <a:rPr lang="en-US" b="1" dirty="0"/>
              <a:t>Date</a:t>
            </a:r>
            <a:r>
              <a:rPr lang="en-US" dirty="0"/>
              <a:t>: The specific date of the attendance record.</a:t>
            </a:r>
          </a:p>
          <a:p>
            <a:pPr>
              <a:buFont typeface="+mj-lt"/>
              <a:buAutoNum type="arabicPeriod" startAt="3"/>
            </a:pPr>
            <a:r>
              <a:rPr lang="en-US" b="1" dirty="0"/>
              <a:t>Day of Week</a:t>
            </a:r>
            <a:r>
              <a:rPr lang="en-US" dirty="0"/>
              <a:t>: The day of the week corresponding to the date.</a:t>
            </a:r>
          </a:p>
          <a:p>
            <a:pPr>
              <a:buFont typeface="+mj-lt"/>
              <a:buAutoNum type="arabicPeriod" startAt="3"/>
            </a:pPr>
            <a:r>
              <a:rPr lang="en-US" b="1" dirty="0"/>
              <a:t>Clock-In Time</a:t>
            </a:r>
            <a:r>
              <a:rPr lang="en-US" dirty="0"/>
              <a:t>: The time when the employee starts their work.</a:t>
            </a:r>
          </a:p>
          <a:p>
            <a:pPr>
              <a:buFont typeface="+mj-lt"/>
              <a:buAutoNum type="arabicPeriod" startAt="3"/>
            </a:pPr>
            <a:r>
              <a:rPr lang="en-US" b="1" dirty="0"/>
              <a:t>Clock-Out Time</a:t>
            </a:r>
            <a:r>
              <a:rPr lang="en-US" dirty="0"/>
              <a:t>: The time when the employee finishes their work.</a:t>
            </a:r>
          </a:p>
          <a:p>
            <a:pPr>
              <a:buFont typeface="+mj-lt"/>
              <a:buAutoNum type="arabicPeriod" startAt="3"/>
            </a:pPr>
            <a:r>
              <a:rPr lang="en-US" b="1" dirty="0"/>
              <a:t>Total Hours Worked</a:t>
            </a:r>
            <a:r>
              <a:rPr lang="en-US" dirty="0"/>
              <a:t>: The total number of hours worked on that day.</a:t>
            </a:r>
          </a:p>
          <a:p>
            <a:endParaRPr lang="en-US" b="1"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 xmlns:a16="http://schemas.microsoft.com/office/drawing/2014/main" id="{FAD9CEB2-36E1-0550-426B-2FAF97882044}"/>
              </a:ext>
            </a:extLst>
          </p:cNvPr>
          <p:cNvSpPr txBox="1"/>
          <p:nvPr/>
        </p:nvSpPr>
        <p:spPr>
          <a:xfrm>
            <a:off x="2586228" y="2424134"/>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Rectangle 10"/>
          <p:cNvSpPr/>
          <p:nvPr/>
        </p:nvSpPr>
        <p:spPr>
          <a:xfrm>
            <a:off x="1639252" y="2019300"/>
            <a:ext cx="7504748" cy="1200329"/>
          </a:xfrm>
          <a:prstGeom prst="rect">
            <a:avLst/>
          </a:prstGeom>
        </p:spPr>
        <p:txBody>
          <a:bodyPr wrap="square">
            <a:spAutoFit/>
          </a:bodyPr>
          <a:lstStyle/>
          <a:p>
            <a:r>
              <a:rPr lang="en-US" dirty="0"/>
              <a:t>WOW is an innovative employee attendance management solution designed to streamline the way organizations track, manage, and analyze employee attendance. Our solution combines advanced technology with user-centric features to enhance accuracy, efficiency, and employee satisfaction.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317</TotalTime>
  <Words>749</Words>
  <Application>Microsoft Office PowerPoint</Application>
  <PresentationFormat>Custom</PresentationFormat>
  <Paragraphs>78</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22</cp:revision>
  <dcterms:created xsi:type="dcterms:W3CDTF">2024-03-29T15:07:22Z</dcterms:created>
  <dcterms:modified xsi:type="dcterms:W3CDTF">2024-09-09T04:31:55Z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