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72" r:id="rId2"/>
    <p:sldId id="285" r:id="rId3"/>
    <p:sldId id="286" r:id="rId4"/>
    <p:sldId id="290" r:id="rId5"/>
    <p:sldId id="288" r:id="rId6"/>
    <p:sldId id="282" r:id="rId7"/>
    <p:sldId id="274" r:id="rId8"/>
    <p:sldId id="291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28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783" y="1723292"/>
            <a:ext cx="10794908" cy="13944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Unused Space Renting</a:t>
            </a:r>
            <a:br>
              <a:rPr lang="en-US" dirty="0" smtClean="0"/>
            </a:br>
            <a:r>
              <a:rPr lang="en-US" sz="2200" dirty="0" smtClean="0"/>
              <a:t>Faculty: </a:t>
            </a:r>
            <a:r>
              <a:rPr lang="en-US" sz="2000" b="1" dirty="0" smtClean="0"/>
              <a:t>DR</a:t>
            </a:r>
            <a:r>
              <a:rPr lang="en-US" sz="2000" b="1" dirty="0"/>
              <a:t>. MD. RAZIB HAYAT KHAN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Course: Software Engineering</a:t>
            </a:r>
            <a:br>
              <a:rPr lang="en-US" sz="2200" dirty="0" smtClean="0"/>
            </a:br>
            <a:r>
              <a:rPr lang="en-US" sz="2200" dirty="0" smtClean="0"/>
              <a:t>Sec: D</a:t>
            </a:r>
            <a:br>
              <a:rPr lang="en-US" sz="2200" dirty="0" smtClean="0"/>
            </a:br>
            <a:r>
              <a:rPr lang="en-US" sz="2200" dirty="0" smtClean="0"/>
              <a:t>Group: 5</a:t>
            </a:r>
            <a:endParaRPr lang="en-US" sz="27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34420"/>
              </p:ext>
            </p:extLst>
          </p:nvPr>
        </p:nvGraphicFramePr>
        <p:xfrm>
          <a:off x="919283" y="3242559"/>
          <a:ext cx="8128000" cy="230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676"/>
                <a:gridCol w="3197324"/>
              </a:tblGrid>
              <a:tr h="46027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ID</a:t>
                      </a:r>
                      <a:endParaRPr lang="en-US" dirty="0"/>
                    </a:p>
                  </a:txBody>
                  <a:tcPr/>
                </a:tc>
              </a:tr>
              <a:tr h="4602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1.Emrul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B0F0"/>
                          </a:solidFill>
                        </a:rPr>
                        <a:t>Hasan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B0F0"/>
                          </a:solidFill>
                        </a:rPr>
                        <a:t>Emon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  <a:latin typeface="Aayat Quraan_034" pitchFamily="2" charset="0"/>
                        </a:rPr>
                        <a:t>19-40357-1</a:t>
                      </a:r>
                      <a:endParaRPr lang="en-US" dirty="0">
                        <a:solidFill>
                          <a:srgbClr val="00B0F0"/>
                        </a:solidFill>
                        <a:latin typeface="Aayat Quraan_034" pitchFamily="2" charset="0"/>
                      </a:endParaRPr>
                    </a:p>
                  </a:txBody>
                  <a:tcPr/>
                </a:tc>
              </a:tr>
              <a:tr h="4602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2.Nusrat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B0F0"/>
                          </a:solidFill>
                        </a:rPr>
                        <a:t>Jahan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  <a:latin typeface="Aayat Quraan_035" pitchFamily="2" charset="0"/>
                        </a:rPr>
                        <a:t>19-40355-1</a:t>
                      </a:r>
                      <a:endParaRPr lang="en-US" dirty="0">
                        <a:solidFill>
                          <a:srgbClr val="00B0F0"/>
                        </a:solidFill>
                        <a:latin typeface="Aayat Quraan_035" pitchFamily="2" charset="0"/>
                      </a:endParaRPr>
                    </a:p>
                  </a:txBody>
                  <a:tcPr/>
                </a:tc>
              </a:tr>
              <a:tr h="4602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3.Sahara Khan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Linta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  <a:latin typeface="Aayat Quraan_035" pitchFamily="2" charset="0"/>
                        </a:rPr>
                        <a:t>19-39864-1</a:t>
                      </a:r>
                      <a:endParaRPr lang="en-US" dirty="0">
                        <a:solidFill>
                          <a:srgbClr val="00B0F0"/>
                        </a:solidFill>
                        <a:latin typeface="Aayat Quraan_035" pitchFamily="2" charset="0"/>
                      </a:endParaRPr>
                    </a:p>
                  </a:txBody>
                  <a:tcPr/>
                </a:tc>
              </a:tr>
              <a:tr h="46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4.Tofayet Sultan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F0"/>
                          </a:solidFill>
                          <a:latin typeface="Aayat Quraan_035" pitchFamily="2" charset="0"/>
                        </a:rPr>
                        <a:t>19-40385-1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6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49511" y="1309464"/>
            <a:ext cx="7315200" cy="5388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Budget</a:t>
            </a:r>
            <a:endParaRPr lang="en-US" sz="32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3749" y="2020712"/>
            <a:ext cx="7071616" cy="37592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1" dirty="0" smtClean="0">
                <a:latin typeface="Bahnschrift SemiBold Condensed" panose="020B0502040204020203" pitchFamily="34" charset="0"/>
              </a:rPr>
              <a:t>Effort Estimation</a:t>
            </a:r>
          </a:p>
          <a:p>
            <a:r>
              <a:rPr lang="en-US" b="1" dirty="0">
                <a:latin typeface="Bahnschrift SemiBold Condensed" panose="020B0502040204020203" pitchFamily="34" charset="0"/>
              </a:rPr>
              <a:t>B</a:t>
            </a:r>
            <a:r>
              <a:rPr lang="en-US" b="1" dirty="0" smtClean="0">
                <a:latin typeface="Bahnschrift SemiBold Condensed" panose="020B0502040204020203" pitchFamily="34" charset="0"/>
              </a:rPr>
              <a:t>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78308" y="315402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accent4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93" y="750277"/>
            <a:ext cx="4641380" cy="5735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36" y="515817"/>
            <a:ext cx="4046163" cy="61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49511" y="1309464"/>
            <a:ext cx="7315200" cy="5388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3749" y="2020712"/>
            <a:ext cx="7071616" cy="37592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1" dirty="0" smtClean="0">
                <a:latin typeface="Bahnschrift SemiBold Condensed" panose="020B0502040204020203" pitchFamily="34" charset="0"/>
              </a:rPr>
              <a:t>User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 smtClean="0">
                <a:latin typeface="Bahnschrift SemiBold Condensed" panose="020B0502040204020203" pitchFamily="34" charset="0"/>
              </a:rPr>
              <a:t>Existing System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 smtClean="0">
                <a:latin typeface="Bahnschrift SemiBold Condensed" panose="020B0502040204020203" pitchFamily="34" charset="0"/>
              </a:rPr>
              <a:t>Business Value</a:t>
            </a:r>
          </a:p>
          <a:p>
            <a:endParaRPr lang="en-US" sz="2400" dirty="0" smtClean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78308" y="315402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accent4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6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93579" y="1243362"/>
            <a:ext cx="7315200" cy="5388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Unused Space Renting</a:t>
            </a:r>
            <a:endParaRPr lang="en-US" sz="320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0699" y="1751410"/>
            <a:ext cx="7071616" cy="402850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Introduction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ahnschrift Condensed" panose="020B0502040204020203" pitchFamily="34" charset="0"/>
              </a:rPr>
              <a:t>Overview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ahnschrift Condensed" panose="020B0502040204020203" pitchFamily="34" charset="0"/>
              </a:rPr>
              <a:t>Problems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ahnschrift Condensed" panose="020B0502040204020203" pitchFamily="34" charset="0"/>
              </a:rPr>
              <a:t>Solutions</a:t>
            </a:r>
          </a:p>
          <a:p>
            <a:pPr lvl="0"/>
            <a:endParaRPr lang="en-US" sz="2400" dirty="0" smtClean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774090"/>
            <a:ext cx="6105525" cy="186360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22"/>
          <a:stretch/>
        </p:blipFill>
        <p:spPr bwMode="auto">
          <a:xfrm>
            <a:off x="6086474" y="2637692"/>
            <a:ext cx="6105525" cy="18170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454769"/>
            <a:ext cx="6105525" cy="16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93579" y="1243362"/>
            <a:ext cx="7315200" cy="5388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UML-Use </a:t>
            </a:r>
            <a:r>
              <a:rPr lang="en-US" sz="3200" dirty="0"/>
              <a:t>C</a:t>
            </a:r>
            <a:r>
              <a:rPr lang="en-US" sz="3200" dirty="0" smtClean="0"/>
              <a:t>ase </a:t>
            </a:r>
            <a:r>
              <a:rPr lang="en-US" sz="3200" dirty="0"/>
              <a:t>D</a:t>
            </a:r>
            <a:r>
              <a:rPr lang="en-US" sz="3200" dirty="0" smtClean="0"/>
              <a:t>iagram</a:t>
            </a:r>
            <a:endParaRPr lang="en-US" sz="320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81715" y="1767444"/>
            <a:ext cx="8096183" cy="402850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System-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Actor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Use case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5085208" y="2591873"/>
            <a:ext cx="22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3" y="0"/>
            <a:ext cx="6353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93579" y="1243362"/>
            <a:ext cx="7315200" cy="538898"/>
          </a:xfrm>
        </p:spPr>
        <p:txBody>
          <a:bodyPr>
            <a:normAutofit/>
          </a:bodyPr>
          <a:lstStyle/>
          <a:p>
            <a:r>
              <a:rPr lang="en-US" sz="3200" dirty="0"/>
              <a:t>UML-Activity Diagram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81715" y="1767444"/>
            <a:ext cx="8096183" cy="402850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Activities</a:t>
            </a:r>
          </a:p>
          <a:p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5085208" y="2591873"/>
            <a:ext cx="22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4" y="0"/>
            <a:ext cx="5451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93579" y="1243362"/>
            <a:ext cx="7315200" cy="5388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Mockup Design</a:t>
            </a:r>
            <a:endParaRPr lang="en-US" sz="320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81716" y="1767444"/>
            <a:ext cx="7227064" cy="402850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/>
              <a:t>Mockup design of unused space</a:t>
            </a:r>
          </a:p>
          <a:p>
            <a:r>
              <a:rPr lang="en-US" sz="2400" b="1" dirty="0" smtClean="0"/>
              <a:t>renting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Tools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Interface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8" name="Picture 17"/>
          <p:cNvPicPr/>
          <p:nvPr/>
        </p:nvPicPr>
        <p:blipFill rotWithShape="1">
          <a:blip r:embed="rId2"/>
          <a:srcRect l="50668" t="24204" r="26773" b="25478"/>
          <a:stretch/>
        </p:blipFill>
        <p:spPr bwMode="auto">
          <a:xfrm>
            <a:off x="6307015" y="0"/>
            <a:ext cx="2883877" cy="3526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3"/>
          <a:srcRect l="50408" t="26923" r="26455" b="23091"/>
          <a:stretch/>
        </p:blipFill>
        <p:spPr bwMode="auto">
          <a:xfrm>
            <a:off x="9279793" y="0"/>
            <a:ext cx="2912207" cy="3526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4"/>
          <a:srcRect l="50131" t="26803" r="26370" b="22375"/>
          <a:stretch/>
        </p:blipFill>
        <p:spPr bwMode="auto">
          <a:xfrm>
            <a:off x="6307015" y="3523932"/>
            <a:ext cx="2883877" cy="3306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5"/>
          <a:srcRect l="38314" t="26433" r="38769" b="22930"/>
          <a:stretch/>
        </p:blipFill>
        <p:spPr bwMode="auto">
          <a:xfrm>
            <a:off x="9279792" y="3526155"/>
            <a:ext cx="2912207" cy="3331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52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3579" y="1243362"/>
            <a:ext cx="7315200" cy="53889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Jira</a:t>
            </a:r>
            <a:endParaRPr lang="en-US" sz="32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970699" y="1751410"/>
            <a:ext cx="7071616" cy="402850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/>
              <a:t>Team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/>
              <a:t>Task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/>
              <a:t>Report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 smtClean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3526" t="5416" r="16827" b="14766"/>
          <a:stretch/>
        </p:blipFill>
        <p:spPr bwMode="auto">
          <a:xfrm>
            <a:off x="4888523" y="0"/>
            <a:ext cx="7303476" cy="3493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/>
          <a:srcRect l="13783" t="8552" r="11538" b="7640"/>
          <a:stretch/>
        </p:blipFill>
        <p:spPr bwMode="auto">
          <a:xfrm>
            <a:off x="4888523" y="3505200"/>
            <a:ext cx="7303477" cy="3364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3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49511" y="1309464"/>
            <a:ext cx="7315200" cy="53889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Git</a:t>
            </a:r>
            <a:endParaRPr lang="en-US" sz="32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3749" y="1817511"/>
            <a:ext cx="7071616" cy="426388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Repository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Group</a:t>
            </a:r>
          </a:p>
          <a:p>
            <a:endParaRPr lang="en-US" sz="2400" dirty="0" smtClean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" t="10904" r="27847" b="24513"/>
          <a:stretch/>
        </p:blipFill>
        <p:spPr bwMode="auto">
          <a:xfrm>
            <a:off x="3399694" y="339969"/>
            <a:ext cx="8792306" cy="637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1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49511" y="1309464"/>
            <a:ext cx="7315200" cy="538898"/>
          </a:xfrm>
        </p:spPr>
        <p:txBody>
          <a:bodyPr>
            <a:normAutofit/>
          </a:bodyPr>
          <a:lstStyle/>
          <a:p>
            <a:r>
              <a:rPr lang="en-US" sz="3200" dirty="0"/>
              <a:t>Class Diagram &amp; ER Diagram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3749" y="1817511"/>
            <a:ext cx="7071616" cy="426388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Entity Relationship Diagram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Class Diagram</a:t>
            </a:r>
          </a:p>
          <a:p>
            <a:endParaRPr lang="en-US" sz="2400" dirty="0" smtClean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866" y="240323"/>
            <a:ext cx="6460134" cy="63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49511" y="1309464"/>
            <a:ext cx="7315200" cy="5388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Timeline Charts</a:t>
            </a:r>
            <a:endParaRPr lang="en-US" sz="32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3749" y="2020712"/>
            <a:ext cx="7071616" cy="37592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1" dirty="0" smtClean="0">
                <a:latin typeface="Bahnschrift SemiBold Condensed" panose="020B0502040204020203" pitchFamily="34" charset="0"/>
              </a:rPr>
              <a:t>Schedule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Bahnschrift SemiBold Condensed" panose="020B0502040204020203" pitchFamily="34" charset="0"/>
              </a:rPr>
              <a:t>Activity Key</a:t>
            </a:r>
            <a:endParaRPr lang="en-US" sz="2400" dirty="0" smtClean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78308" y="315402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accent4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51" y="539581"/>
            <a:ext cx="4673617" cy="5615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68" y="516134"/>
            <a:ext cx="4079631" cy="56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1391</TotalTime>
  <Words>80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</vt:lpstr>
      <vt:lpstr>Unused Space Renting Faculty: DR. MD. RAZIB HAYAT KHAN Course: Software Engineering Sec: D Group: 5</vt:lpstr>
      <vt:lpstr>Unused Space Renting</vt:lpstr>
      <vt:lpstr>UML-Use Case Diagram</vt:lpstr>
      <vt:lpstr>UML-Activity Diagram </vt:lpstr>
      <vt:lpstr>Mockup Design</vt:lpstr>
      <vt:lpstr>Jira</vt:lpstr>
      <vt:lpstr>Git</vt:lpstr>
      <vt:lpstr>Class Diagram &amp; ER Diagram</vt:lpstr>
      <vt:lpstr>Timeline Charts</vt:lpstr>
      <vt:lpstr>Budget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Archaeological sites &amp; Tourist places</dc:title>
  <dc:creator>KHONNDOKAR AHAMED ALFA SUNNY</dc:creator>
  <cp:lastModifiedBy>TOSHIBA</cp:lastModifiedBy>
  <cp:revision>68</cp:revision>
  <dcterms:created xsi:type="dcterms:W3CDTF">2020-09-17T13:51:15Z</dcterms:created>
  <dcterms:modified xsi:type="dcterms:W3CDTF">2020-12-13T17:34:24Z</dcterms:modified>
</cp:coreProperties>
</file>