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78" r:id="rId6"/>
    <p:sldId id="277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10-Jul-25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10-Jul-25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Cats and Dogs 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8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Nusrat Haque Neela</a:t>
            </a:r>
          </a:p>
          <a:p>
            <a:r>
              <a:rPr lang="en-US" b="1" dirty="0">
                <a:solidFill>
                  <a:schemeClr val="bg1"/>
                </a:solidFill>
              </a:rPr>
              <a:t>ID: 200103020058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71E9C-A199-497D-BCC2-A485FBE1223A}"/>
              </a:ext>
            </a:extLst>
          </p:cNvPr>
          <p:cNvSpPr txBox="1"/>
          <p:nvPr/>
        </p:nvSpPr>
        <p:spPr>
          <a:xfrm>
            <a:off x="1024128" y="1842333"/>
            <a:ext cx="78461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project aims to classify images of cats and dogs using Convolutional Neural Networks (CNN)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will be implemented in Python using TensorFlow/</a:t>
            </a:r>
            <a:r>
              <a:rPr lang="en-US" sz="2400" dirty="0" err="1"/>
              <a:t>Keras</a:t>
            </a:r>
            <a:r>
              <a:rPr lang="en-US" sz="2400" dirty="0"/>
              <a:t> in Google </a:t>
            </a:r>
            <a:r>
              <a:rPr lang="en-US" sz="2400" dirty="0" err="1"/>
              <a:t>Colab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545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39CA-41A0-49A1-AE51-C98D0A1E6BA4}"/>
              </a:ext>
            </a:extLst>
          </p:cNvPr>
          <p:cNvSpPr txBox="1"/>
          <p:nvPr/>
        </p:nvSpPr>
        <p:spPr>
          <a:xfrm>
            <a:off x="1024128" y="2084832"/>
            <a:ext cx="7724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• Build a CNN model to classify cat and dog images.</a:t>
            </a:r>
          </a:p>
          <a:p>
            <a:r>
              <a:rPr lang="en-US" sz="2800" dirty="0"/>
              <a:t>• Achieve high accuracy on a small dataset.</a:t>
            </a:r>
          </a:p>
          <a:p>
            <a:r>
              <a:rPr lang="en-US" sz="2800" dirty="0"/>
              <a:t>• Allow real-time user testing through image upload.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C55E8-12C3-469F-8AD5-496641AB707B}"/>
              </a:ext>
            </a:extLst>
          </p:cNvPr>
          <p:cNvSpPr txBox="1"/>
          <p:nvPr/>
        </p:nvSpPr>
        <p:spPr>
          <a:xfrm>
            <a:off x="1024128" y="1935677"/>
            <a:ext cx="404976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Upload Cat and Dog Images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Resize &amp; Rename Images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Prepare Dataset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Build CNN Model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5. Train and Evaluate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6. Predict New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2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EEFAA-8152-4BB5-8B8C-A62AB7D53D70}"/>
              </a:ext>
            </a:extLst>
          </p:cNvPr>
          <p:cNvSpPr txBox="1"/>
          <p:nvPr/>
        </p:nvSpPr>
        <p:spPr>
          <a:xfrm>
            <a:off x="1024128" y="1750592"/>
            <a:ext cx="5462650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• Conv2D → MaxPooling2D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Conv2D → MaxPooling2D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Flatten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Dense (64 units)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Output Layer (1 unit with Sigmoid)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60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515F9-DB83-466A-A6C7-AFA1EB5ED070}"/>
              </a:ext>
            </a:extLst>
          </p:cNvPr>
          <p:cNvSpPr txBox="1"/>
          <p:nvPr/>
        </p:nvSpPr>
        <p:spPr>
          <a:xfrm>
            <a:off x="902524" y="1882951"/>
            <a:ext cx="60438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• Validation accuracy around 90-95%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Binary classification working on unseen images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Saved model for future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E0434-1954-4557-9035-D85F6E4DC4CF}"/>
              </a:ext>
            </a:extLst>
          </p:cNvPr>
          <p:cNvSpPr txBox="1"/>
          <p:nvPr/>
        </p:nvSpPr>
        <p:spPr>
          <a:xfrm>
            <a:off x="1261634" y="2084832"/>
            <a:ext cx="10233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This project showcases how CNNs can be used for basic image classification tasks.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builds foundational understanding for more complex computer vision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CA3A42-A5FA-4C20-A1BE-9DD1FAD3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07" y="1721365"/>
            <a:ext cx="5317115" cy="37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13</TotalTime>
  <Words>182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Cats and Dogs Image Classification</vt:lpstr>
      <vt:lpstr>Introduction</vt:lpstr>
      <vt:lpstr>Project Objective</vt:lpstr>
      <vt:lpstr>Workflow</vt:lpstr>
      <vt:lpstr>Model Architecture</vt:lpstr>
      <vt:lpstr>Expected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Cats and Dogs Image Classification</dc:title>
  <dc:creator>S.M.</dc:creator>
  <cp:lastModifiedBy>S.M.</cp:lastModifiedBy>
  <cp:revision>1</cp:revision>
  <dcterms:created xsi:type="dcterms:W3CDTF">2025-07-10T06:15:46Z</dcterms:created>
  <dcterms:modified xsi:type="dcterms:W3CDTF">2025-07-10T06:29:45Z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